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Nourd Bold" charset="1" panose="00000700000000000000"/>
      <p:regular r:id="rId10"/>
    </p:embeddedFont>
    <p:embeddedFont>
      <p:font typeface="Nourd Bold Bold" charset="1" panose="00000A00000000000000"/>
      <p:regular r:id="rId11"/>
    </p:embeddedFont>
    <p:embeddedFont>
      <p:font typeface="Open Sans" charset="1" panose="020B0606030504020204"/>
      <p:regular r:id="rId12"/>
    </p:embeddedFont>
    <p:embeddedFont>
      <p:font typeface="Open Sans Bold" charset="1" panose="020B0806030504020204"/>
      <p:regular r:id="rId13"/>
    </p:embeddedFont>
    <p:embeddedFont>
      <p:font typeface="Open Sans Italics" charset="1" panose="020B0606030504020204"/>
      <p:regular r:id="rId14"/>
    </p:embeddedFont>
    <p:embeddedFont>
      <p:font typeface="Open Sans Bold Italics" charset="1" panose="020B0806030504020204"/>
      <p:regular r:id="rId15"/>
    </p:embeddedFont>
    <p:embeddedFont>
      <p:font typeface="Open Sans Light" charset="1" panose="020B0306030504020204"/>
      <p:regular r:id="rId16"/>
    </p:embeddedFont>
    <p:embeddedFont>
      <p:font typeface="Open Sans Light Italics" charset="1" panose="020B0306030504020204"/>
      <p:regular r:id="rId17"/>
    </p:embeddedFont>
    <p:embeddedFont>
      <p:font typeface="Open Sans Ultra-Bold" charset="1" panose="00000000000000000000"/>
      <p:regular r:id="rId18"/>
    </p:embeddedFont>
    <p:embeddedFont>
      <p:font typeface="Open Sans Ultra-Bold Italics" charset="1" panose="00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4.jpeg" Type="http://schemas.openxmlformats.org/officeDocument/2006/relationships/image"/><Relationship Id="rId5" Target="../media/image45.png" Type="http://schemas.openxmlformats.org/officeDocument/2006/relationships/image"/><Relationship Id="rId6" Target="../media/image4.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0.svg" Type="http://schemas.openxmlformats.org/officeDocument/2006/relationships/image"/><Relationship Id="rId11" Target="../media/image4.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 Id="rId8" Target="../media/image48.png" Type="http://schemas.openxmlformats.org/officeDocument/2006/relationships/image"/><Relationship Id="rId9" Target="../media/image49.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46.png" Type="http://schemas.openxmlformats.org/officeDocument/2006/relationships/image"/><Relationship Id="rId7" Target="../media/image47.svg" Type="http://schemas.openxmlformats.org/officeDocument/2006/relationships/image"/><Relationship Id="rId8" Target="../media/image4.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51.jpeg" Type="http://schemas.openxmlformats.org/officeDocument/2006/relationships/image"/><Relationship Id="rId7" Target="../media/image52.png" Type="http://schemas.openxmlformats.org/officeDocument/2006/relationships/image"/><Relationship Id="rId8" Target="../media/image53.svg" Type="http://schemas.openxmlformats.org/officeDocument/2006/relationships/image"/><Relationship Id="rId9" Target="../media/image54.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0.svg" Type="http://schemas.openxmlformats.org/officeDocument/2006/relationships/image"/><Relationship Id="rId9" Target="../media/image4.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4.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62.svg" Type="http://schemas.openxmlformats.org/officeDocument/2006/relationships/image"/><Relationship Id="rId11" Target="../media/image63.png" Type="http://schemas.openxmlformats.org/officeDocument/2006/relationships/image"/><Relationship Id="rId12" Target="../media/image64.svg" Type="http://schemas.openxmlformats.org/officeDocument/2006/relationships/image"/><Relationship Id="rId13" Target="../media/image65.png" Type="http://schemas.openxmlformats.org/officeDocument/2006/relationships/image"/><Relationship Id="rId14" Target="../media/image4.png" Type="http://schemas.openxmlformats.org/officeDocument/2006/relationships/image"/><Relationship Id="rId2" Target="../media/image2.png" Type="http://schemas.openxmlformats.org/officeDocument/2006/relationships/image"/><Relationship Id="rId3" Target="../media/image57.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58.png" Type="http://schemas.openxmlformats.org/officeDocument/2006/relationships/image"/><Relationship Id="rId7" Target="../media/image59.png" Type="http://schemas.openxmlformats.org/officeDocument/2006/relationships/image"/><Relationship Id="rId8" Target="../media/image60.svg" Type="http://schemas.openxmlformats.org/officeDocument/2006/relationships/image"/><Relationship Id="rId9" Target="../media/image61.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66.jpeg" Type="http://schemas.openxmlformats.org/officeDocument/2006/relationships/image"/><Relationship Id="rId7" Target="../media/image4.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jpeg" Type="http://schemas.openxmlformats.org/officeDocument/2006/relationships/image"/><Relationship Id="rId7"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11" Target="../media/image14.png" Type="http://schemas.openxmlformats.org/officeDocument/2006/relationships/image"/><Relationship Id="rId12" Target="../media/image15.svg" Type="http://schemas.openxmlformats.org/officeDocument/2006/relationships/image"/><Relationship Id="rId13" Target="../media/image4.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svg" Type="http://schemas.openxmlformats.org/officeDocument/2006/relationships/image"/><Relationship Id="rId9" Target="../media/image1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4.pn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24.jpe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2" Target="../media/image6.png" Type="http://schemas.openxmlformats.org/officeDocument/2006/relationships/image"/><Relationship Id="rId3" Target="../media/image7.svg" Type="http://schemas.openxmlformats.org/officeDocument/2006/relationships/image"/><Relationship Id="rId4" Target="../media/image2.png" Type="http://schemas.openxmlformats.org/officeDocument/2006/relationships/image"/><Relationship Id="rId5" Target="../media/image27.svg" Type="http://schemas.openxmlformats.org/officeDocument/2006/relationships/image"/><Relationship Id="rId6" Target="../media/image28.png" Type="http://schemas.openxmlformats.org/officeDocument/2006/relationships/image"/><Relationship Id="rId7" Target="../media/image29.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14" Target="../media/image4.png" Type="http://schemas.openxmlformats.org/officeDocument/2006/relationships/image"/><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375467" y="1309073"/>
            <a:ext cx="13537067" cy="5745032"/>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18193" y="1553089"/>
            <a:ext cx="2668276" cy="651405"/>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3414457" y="2594029"/>
            <a:ext cx="5932445" cy="7067449"/>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0">
            <a:off x="9654873" y="1757696"/>
            <a:ext cx="7604427" cy="7604427"/>
          </a:xfrm>
          <a:prstGeom prst="rect">
            <a:avLst/>
          </a:prstGeom>
        </p:spPr>
      </p:pic>
      <p:sp>
        <p:nvSpPr>
          <p:cNvPr name="TextBox 5" id="5"/>
          <p:cNvSpPr txBox="true"/>
          <p:nvPr/>
        </p:nvSpPr>
        <p:spPr>
          <a:xfrm rot="0">
            <a:off x="0" y="206931"/>
            <a:ext cx="18288000" cy="1550765"/>
          </a:xfrm>
          <a:prstGeom prst="rect">
            <a:avLst/>
          </a:prstGeom>
        </p:spPr>
        <p:txBody>
          <a:bodyPr anchor="t" rtlCol="false" tIns="0" lIns="0" bIns="0" rIns="0">
            <a:spAutoFit/>
          </a:bodyPr>
          <a:lstStyle/>
          <a:p>
            <a:pPr algn="ctr">
              <a:lnSpc>
                <a:spcPts val="12699"/>
              </a:lnSpc>
            </a:pPr>
            <a:r>
              <a:rPr lang="en-US" sz="9071">
                <a:solidFill>
                  <a:srgbClr val="753D86"/>
                </a:solidFill>
                <a:latin typeface="Nourd Bold"/>
              </a:rPr>
              <a:t>P</a:t>
            </a:r>
            <a:r>
              <a:rPr lang="en-US" sz="9071">
                <a:solidFill>
                  <a:srgbClr val="753D86"/>
                </a:solidFill>
                <a:latin typeface="Nourd Bold"/>
              </a:rPr>
              <a:t>ositive affirmations </a:t>
            </a:r>
          </a:p>
        </p:txBody>
      </p:sp>
      <p:pic>
        <p:nvPicPr>
          <p:cNvPr name="Picture 6" id="6"/>
          <p:cNvPicPr>
            <a:picLocks noChangeAspect="true"/>
          </p:cNvPicPr>
          <p:nvPr/>
        </p:nvPicPr>
        <p:blipFill>
          <a:blip r:embed="rId6"/>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66046" y="8902256"/>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718193" y="1553089"/>
            <a:ext cx="2668276" cy="651405"/>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274321" y="3086100"/>
            <a:ext cx="4827035" cy="4812597"/>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7194885" y="4445703"/>
            <a:ext cx="4827035" cy="4812597"/>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2425398" y="3086100"/>
            <a:ext cx="4827035" cy="4812597"/>
          </a:xfrm>
          <a:prstGeom prst="rect">
            <a:avLst/>
          </a:prstGeom>
        </p:spPr>
      </p:pic>
      <p:sp>
        <p:nvSpPr>
          <p:cNvPr name="TextBox 7" id="7"/>
          <p:cNvSpPr txBox="true"/>
          <p:nvPr/>
        </p:nvSpPr>
        <p:spPr>
          <a:xfrm rot="0">
            <a:off x="0" y="588140"/>
            <a:ext cx="18288000" cy="1427493"/>
          </a:xfrm>
          <a:prstGeom prst="rect">
            <a:avLst/>
          </a:prstGeom>
        </p:spPr>
        <p:txBody>
          <a:bodyPr anchor="t" rtlCol="false" tIns="0" lIns="0" bIns="0" rIns="0">
            <a:spAutoFit/>
          </a:bodyPr>
          <a:lstStyle/>
          <a:p>
            <a:pPr algn="ctr">
              <a:lnSpc>
                <a:spcPts val="11619"/>
              </a:lnSpc>
            </a:pPr>
            <a:r>
              <a:rPr lang="en-US" sz="8299">
                <a:solidFill>
                  <a:srgbClr val="753D86"/>
                </a:solidFill>
                <a:latin typeface="Nourd Bold"/>
              </a:rPr>
              <a:t>E</a:t>
            </a:r>
            <a:r>
              <a:rPr lang="en-US" sz="8299">
                <a:solidFill>
                  <a:srgbClr val="753D86"/>
                </a:solidFill>
                <a:latin typeface="Nourd Bold"/>
              </a:rPr>
              <a:t>xam run up </a:t>
            </a:r>
          </a:p>
        </p:txBody>
      </p:sp>
      <p:sp>
        <p:nvSpPr>
          <p:cNvPr name="TextBox 8" id="8"/>
          <p:cNvSpPr txBox="true"/>
          <p:nvPr/>
        </p:nvSpPr>
        <p:spPr>
          <a:xfrm rot="0">
            <a:off x="2608068" y="4389734"/>
            <a:ext cx="2787418" cy="2482559"/>
          </a:xfrm>
          <a:prstGeom prst="rect">
            <a:avLst/>
          </a:prstGeom>
        </p:spPr>
        <p:txBody>
          <a:bodyPr anchor="t" rtlCol="false" tIns="0" lIns="0" bIns="0" rIns="0">
            <a:spAutoFit/>
          </a:bodyPr>
          <a:lstStyle/>
          <a:p>
            <a:pPr algn="just">
              <a:lnSpc>
                <a:spcPts val="6592"/>
              </a:lnSpc>
            </a:pPr>
            <a:r>
              <a:rPr lang="en-US" sz="4773">
                <a:solidFill>
                  <a:srgbClr val="000000"/>
                </a:solidFill>
                <a:latin typeface="Nourd Bold"/>
              </a:rPr>
              <a:t>Look after yourself </a:t>
            </a:r>
          </a:p>
        </p:txBody>
      </p:sp>
      <p:sp>
        <p:nvSpPr>
          <p:cNvPr name="TextBox 9" id="9"/>
          <p:cNvSpPr txBox="true"/>
          <p:nvPr/>
        </p:nvSpPr>
        <p:spPr>
          <a:xfrm rot="0">
            <a:off x="8050213" y="6096067"/>
            <a:ext cx="2775320" cy="839814"/>
          </a:xfrm>
          <a:prstGeom prst="rect">
            <a:avLst/>
          </a:prstGeom>
        </p:spPr>
        <p:txBody>
          <a:bodyPr anchor="t" rtlCol="false" tIns="0" lIns="0" bIns="0" rIns="0">
            <a:spAutoFit/>
          </a:bodyPr>
          <a:lstStyle/>
          <a:p>
            <a:pPr algn="l">
              <a:lnSpc>
                <a:spcPts val="6855"/>
              </a:lnSpc>
            </a:pPr>
            <a:r>
              <a:rPr lang="en-US" sz="4896">
                <a:solidFill>
                  <a:srgbClr val="000000"/>
                </a:solidFill>
                <a:latin typeface="Nourd Bold"/>
              </a:rPr>
              <a:t>Balance </a:t>
            </a:r>
          </a:p>
        </p:txBody>
      </p:sp>
      <p:sp>
        <p:nvSpPr>
          <p:cNvPr name="TextBox 10" id="10"/>
          <p:cNvSpPr txBox="true"/>
          <p:nvPr/>
        </p:nvSpPr>
        <p:spPr>
          <a:xfrm rot="0">
            <a:off x="13560625" y="4746000"/>
            <a:ext cx="1873660" cy="1688766"/>
          </a:xfrm>
          <a:prstGeom prst="rect">
            <a:avLst/>
          </a:prstGeom>
        </p:spPr>
        <p:txBody>
          <a:bodyPr anchor="t" rtlCol="false" tIns="0" lIns="0" bIns="0" rIns="0">
            <a:spAutoFit/>
          </a:bodyPr>
          <a:lstStyle/>
          <a:p>
            <a:pPr algn="ctr">
              <a:lnSpc>
                <a:spcPts val="6762"/>
              </a:lnSpc>
            </a:pPr>
            <a:r>
              <a:rPr lang="en-US" sz="4896">
                <a:solidFill>
                  <a:srgbClr val="000000"/>
                </a:solidFill>
                <a:latin typeface="Nourd Bold"/>
              </a:rPr>
              <a:t>Keep active </a:t>
            </a:r>
          </a:p>
        </p:txBody>
      </p:sp>
      <p:pic>
        <p:nvPicPr>
          <p:cNvPr name="Picture 11" id="11"/>
          <p:cNvPicPr>
            <a:picLocks noChangeAspect="true"/>
          </p:cNvPicPr>
          <p:nvPr/>
        </p:nvPicPr>
        <p:blipFill>
          <a:blip r:embed="rId11"/>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92123" y="9338818"/>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718193" y="1553099"/>
            <a:ext cx="2668276" cy="651405"/>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26077" y="2895671"/>
            <a:ext cx="5440225" cy="5423953"/>
          </a:xfrm>
          <a:prstGeom prst="rect">
            <a:avLst/>
          </a:prstGeom>
        </p:spPr>
      </p:pic>
      <p:sp>
        <p:nvSpPr>
          <p:cNvPr name="TextBox 5" id="5"/>
          <p:cNvSpPr txBox="true"/>
          <p:nvPr/>
        </p:nvSpPr>
        <p:spPr>
          <a:xfrm rot="0">
            <a:off x="6640668" y="588140"/>
            <a:ext cx="5006664" cy="1427493"/>
          </a:xfrm>
          <a:prstGeom prst="rect">
            <a:avLst/>
          </a:prstGeom>
        </p:spPr>
        <p:txBody>
          <a:bodyPr anchor="t" rtlCol="false" tIns="0" lIns="0" bIns="0" rIns="0">
            <a:spAutoFit/>
          </a:bodyPr>
          <a:lstStyle/>
          <a:p>
            <a:pPr algn="ctr">
              <a:lnSpc>
                <a:spcPts val="11619"/>
              </a:lnSpc>
            </a:pPr>
            <a:r>
              <a:rPr lang="en-US" sz="8299">
                <a:solidFill>
                  <a:srgbClr val="753D86"/>
                </a:solidFill>
                <a:latin typeface="Nourd Bold"/>
              </a:rPr>
              <a:t>R</a:t>
            </a:r>
            <a:r>
              <a:rPr lang="en-US" sz="8299">
                <a:solidFill>
                  <a:srgbClr val="753D86"/>
                </a:solidFill>
                <a:latin typeface="Nourd Bold"/>
              </a:rPr>
              <a:t>evision </a:t>
            </a:r>
          </a:p>
        </p:txBody>
      </p:sp>
      <p:sp>
        <p:nvSpPr>
          <p:cNvPr name="TextBox 6" id="6"/>
          <p:cNvSpPr txBox="true"/>
          <p:nvPr/>
        </p:nvSpPr>
        <p:spPr>
          <a:xfrm rot="0">
            <a:off x="1105389" y="4340982"/>
            <a:ext cx="3484670" cy="1411133"/>
          </a:xfrm>
          <a:prstGeom prst="rect">
            <a:avLst/>
          </a:prstGeom>
        </p:spPr>
        <p:txBody>
          <a:bodyPr anchor="t" rtlCol="false" tIns="0" lIns="0" bIns="0" rIns="0">
            <a:spAutoFit/>
          </a:bodyPr>
          <a:lstStyle/>
          <a:p>
            <a:pPr algn="ctr">
              <a:lnSpc>
                <a:spcPts val="5636"/>
              </a:lnSpc>
            </a:pPr>
            <a:r>
              <a:rPr lang="en-US" sz="4081">
                <a:solidFill>
                  <a:srgbClr val="000000"/>
                </a:solidFill>
                <a:latin typeface="Nourd Bold"/>
              </a:rPr>
              <a:t>T</a:t>
            </a:r>
            <a:r>
              <a:rPr lang="en-US" sz="4081">
                <a:solidFill>
                  <a:srgbClr val="000000"/>
                </a:solidFill>
                <a:latin typeface="Nourd Bold"/>
              </a:rPr>
              <a:t>ime management </a:t>
            </a:r>
          </a:p>
        </p:txBody>
      </p:sp>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733185" y="2895671"/>
            <a:ext cx="5440225" cy="5423953"/>
          </a:xfrm>
          <a:prstGeom prst="rect">
            <a:avLst/>
          </a:prstGeom>
        </p:spPr>
      </p:pic>
      <p:sp>
        <p:nvSpPr>
          <p:cNvPr name="TextBox 8" id="8"/>
          <p:cNvSpPr txBox="true"/>
          <p:nvPr/>
        </p:nvSpPr>
        <p:spPr>
          <a:xfrm rot="0">
            <a:off x="7641252" y="4340982"/>
            <a:ext cx="3271295" cy="1446810"/>
          </a:xfrm>
          <a:prstGeom prst="rect">
            <a:avLst/>
          </a:prstGeom>
        </p:spPr>
        <p:txBody>
          <a:bodyPr anchor="t" rtlCol="false" tIns="0" lIns="0" bIns="0" rIns="0">
            <a:spAutoFit/>
          </a:bodyPr>
          <a:lstStyle/>
          <a:p>
            <a:pPr algn="ctr">
              <a:lnSpc>
                <a:spcPts val="5781"/>
              </a:lnSpc>
            </a:pPr>
            <a:r>
              <a:rPr lang="en-US" sz="4186">
                <a:solidFill>
                  <a:srgbClr val="000000"/>
                </a:solidFill>
                <a:latin typeface="Nourd Bold"/>
              </a:rPr>
              <a:t>Realistic goals </a:t>
            </a:r>
          </a:p>
        </p:txBody>
      </p:sp>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2557974" y="2931348"/>
            <a:ext cx="5730026" cy="5712887"/>
          </a:xfrm>
          <a:prstGeom prst="rect">
            <a:avLst/>
          </a:prstGeom>
        </p:spPr>
      </p:pic>
      <p:sp>
        <p:nvSpPr>
          <p:cNvPr name="TextBox 10" id="10"/>
          <p:cNvSpPr txBox="true"/>
          <p:nvPr/>
        </p:nvSpPr>
        <p:spPr>
          <a:xfrm rot="0">
            <a:off x="13849809" y="4680620"/>
            <a:ext cx="2485422" cy="722332"/>
          </a:xfrm>
          <a:prstGeom prst="rect">
            <a:avLst/>
          </a:prstGeom>
        </p:spPr>
        <p:txBody>
          <a:bodyPr anchor="t" rtlCol="false" tIns="0" lIns="0" bIns="0" rIns="0">
            <a:spAutoFit/>
          </a:bodyPr>
          <a:lstStyle/>
          <a:p>
            <a:pPr algn="l">
              <a:lnSpc>
                <a:spcPts val="5861"/>
              </a:lnSpc>
            </a:pPr>
            <a:r>
              <a:rPr lang="en-US" sz="4186">
                <a:solidFill>
                  <a:srgbClr val="000000"/>
                </a:solidFill>
                <a:latin typeface="Nourd Bold"/>
              </a:rPr>
              <a:t>R</a:t>
            </a:r>
            <a:r>
              <a:rPr lang="en-US" sz="4186">
                <a:solidFill>
                  <a:srgbClr val="000000"/>
                </a:solidFill>
                <a:latin typeface="Nourd Bold"/>
              </a:rPr>
              <a:t>ewards </a:t>
            </a:r>
          </a:p>
        </p:txBody>
      </p:sp>
      <p:pic>
        <p:nvPicPr>
          <p:cNvPr name="Picture 11" id="11"/>
          <p:cNvPicPr>
            <a:picLocks noChangeAspect="true"/>
          </p:cNvPicPr>
          <p:nvPr/>
        </p:nvPicPr>
        <p:blipFill>
          <a:blip r:embed="rId8"/>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66046" y="8902256"/>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718193" y="1553099"/>
            <a:ext cx="2668276" cy="651405"/>
          </a:xfrm>
          <a:prstGeom prst="rect">
            <a:avLst/>
          </a:prstGeom>
        </p:spPr>
      </p:pic>
      <p:pic>
        <p:nvPicPr>
          <p:cNvPr name="Picture 4" id="4"/>
          <p:cNvPicPr>
            <a:picLocks noChangeAspect="true"/>
          </p:cNvPicPr>
          <p:nvPr/>
        </p:nvPicPr>
        <p:blipFill>
          <a:blip r:embed="rId6"/>
          <a:srcRect l="0" t="0" r="0" b="0"/>
          <a:stretch>
            <a:fillRect/>
          </a:stretch>
        </p:blipFill>
        <p:spPr>
          <a:xfrm flipH="false" flipV="false" rot="0">
            <a:off x="1912706" y="4191276"/>
            <a:ext cx="6629400" cy="4419600"/>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613087" y="5325892"/>
            <a:ext cx="3634780" cy="1142173"/>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9613087" y="8429995"/>
            <a:ext cx="3634780" cy="1142173"/>
          </a:xfrm>
          <a:prstGeom prst="rect">
            <a:avLst/>
          </a:prstGeom>
        </p:spPr>
      </p:pic>
      <p:sp>
        <p:nvSpPr>
          <p:cNvPr name="TextBox 7" id="7"/>
          <p:cNvSpPr txBox="true"/>
          <p:nvPr/>
        </p:nvSpPr>
        <p:spPr>
          <a:xfrm rot="0">
            <a:off x="269031" y="774225"/>
            <a:ext cx="17749939" cy="1126769"/>
          </a:xfrm>
          <a:prstGeom prst="rect">
            <a:avLst/>
          </a:prstGeom>
        </p:spPr>
        <p:txBody>
          <a:bodyPr anchor="t" rtlCol="false" tIns="0" lIns="0" bIns="0" rIns="0">
            <a:spAutoFit/>
          </a:bodyPr>
          <a:lstStyle/>
          <a:p>
            <a:pPr algn="ctr">
              <a:lnSpc>
                <a:spcPts val="9294"/>
              </a:lnSpc>
            </a:pPr>
            <a:r>
              <a:rPr lang="en-US" sz="6638">
                <a:solidFill>
                  <a:srgbClr val="753D86"/>
                </a:solidFill>
                <a:latin typeface="Nourd Bold"/>
              </a:rPr>
              <a:t>C</a:t>
            </a:r>
            <a:r>
              <a:rPr lang="en-US" sz="6638">
                <a:solidFill>
                  <a:srgbClr val="753D86"/>
                </a:solidFill>
                <a:latin typeface="Nourd Bold"/>
              </a:rPr>
              <a:t>oping with stress</a:t>
            </a:r>
          </a:p>
        </p:txBody>
      </p:sp>
      <p:sp>
        <p:nvSpPr>
          <p:cNvPr name="TextBox 8" id="8"/>
          <p:cNvSpPr txBox="true"/>
          <p:nvPr/>
        </p:nvSpPr>
        <p:spPr>
          <a:xfrm rot="0">
            <a:off x="4131059" y="2672519"/>
            <a:ext cx="10964056" cy="671032"/>
          </a:xfrm>
          <a:prstGeom prst="rect">
            <a:avLst/>
          </a:prstGeom>
        </p:spPr>
        <p:txBody>
          <a:bodyPr anchor="t" rtlCol="false" tIns="0" lIns="0" bIns="0" rIns="0">
            <a:spAutoFit/>
          </a:bodyPr>
          <a:lstStyle/>
          <a:p>
            <a:pPr algn="l">
              <a:lnSpc>
                <a:spcPts val="5538"/>
              </a:lnSpc>
            </a:pPr>
            <a:r>
              <a:rPr lang="en-US" sz="3956">
                <a:solidFill>
                  <a:srgbClr val="1A529E"/>
                </a:solidFill>
                <a:latin typeface="Nourd Bold"/>
              </a:rPr>
              <a:t>Scheduling time and what you need to do </a:t>
            </a:r>
          </a:p>
        </p:txBody>
      </p:sp>
      <p:sp>
        <p:nvSpPr>
          <p:cNvPr name="TextBox 9" id="9"/>
          <p:cNvSpPr txBox="true"/>
          <p:nvPr/>
        </p:nvSpPr>
        <p:spPr>
          <a:xfrm rot="0">
            <a:off x="11270024" y="7252385"/>
            <a:ext cx="5889038" cy="1341586"/>
          </a:xfrm>
          <a:prstGeom prst="rect">
            <a:avLst/>
          </a:prstGeom>
        </p:spPr>
        <p:txBody>
          <a:bodyPr anchor="t" rtlCol="false" tIns="0" lIns="0" bIns="0" rIns="0">
            <a:spAutoFit/>
          </a:bodyPr>
          <a:lstStyle/>
          <a:p>
            <a:pPr algn="ctr">
              <a:lnSpc>
                <a:spcPts val="5392"/>
              </a:lnSpc>
            </a:pPr>
            <a:r>
              <a:rPr lang="en-US" sz="3896">
                <a:solidFill>
                  <a:srgbClr val="1A529E"/>
                </a:solidFill>
                <a:latin typeface="Nourd Bold"/>
              </a:rPr>
              <a:t>Break down tasks into manageable chunks </a:t>
            </a:r>
          </a:p>
        </p:txBody>
      </p:sp>
      <p:sp>
        <p:nvSpPr>
          <p:cNvPr name="TextBox 10" id="10"/>
          <p:cNvSpPr txBox="true"/>
          <p:nvPr/>
        </p:nvSpPr>
        <p:spPr>
          <a:xfrm rot="0">
            <a:off x="11010875" y="4808258"/>
            <a:ext cx="7125259" cy="660212"/>
          </a:xfrm>
          <a:prstGeom prst="rect">
            <a:avLst/>
          </a:prstGeom>
        </p:spPr>
        <p:txBody>
          <a:bodyPr anchor="t" rtlCol="false" tIns="0" lIns="0" bIns="0" rIns="0">
            <a:spAutoFit/>
          </a:bodyPr>
          <a:lstStyle/>
          <a:p>
            <a:pPr algn="l">
              <a:lnSpc>
                <a:spcPts val="5455"/>
              </a:lnSpc>
            </a:pPr>
            <a:r>
              <a:rPr lang="en-US" sz="3896">
                <a:solidFill>
                  <a:srgbClr val="1A529E"/>
                </a:solidFill>
                <a:latin typeface="Nourd Bold"/>
              </a:rPr>
              <a:t>Create a revision timetable </a:t>
            </a:r>
          </a:p>
        </p:txBody>
      </p:sp>
      <p:pic>
        <p:nvPicPr>
          <p:cNvPr name="Picture 11" id="11"/>
          <p:cNvPicPr>
            <a:picLocks noChangeAspect="true"/>
          </p:cNvPicPr>
          <p:nvPr/>
        </p:nvPicPr>
        <p:blipFill>
          <a:blip r:embed="rId10"/>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18193" y="1553089"/>
            <a:ext cx="2668276" cy="65140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3086100"/>
            <a:ext cx="5122466" cy="5107145"/>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579327" y="4528916"/>
            <a:ext cx="5122466" cy="5107145"/>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2129966" y="3086100"/>
            <a:ext cx="5122466" cy="5107145"/>
          </a:xfrm>
          <a:prstGeom prst="rect">
            <a:avLst/>
          </a:prstGeom>
        </p:spPr>
      </p:pic>
      <p:sp>
        <p:nvSpPr>
          <p:cNvPr name="TextBox 6" id="6"/>
          <p:cNvSpPr txBox="true"/>
          <p:nvPr/>
        </p:nvSpPr>
        <p:spPr>
          <a:xfrm rot="0">
            <a:off x="0" y="588140"/>
            <a:ext cx="18288000" cy="1427493"/>
          </a:xfrm>
          <a:prstGeom prst="rect">
            <a:avLst/>
          </a:prstGeom>
        </p:spPr>
        <p:txBody>
          <a:bodyPr anchor="t" rtlCol="false" tIns="0" lIns="0" bIns="0" rIns="0">
            <a:spAutoFit/>
          </a:bodyPr>
          <a:lstStyle/>
          <a:p>
            <a:pPr algn="ctr">
              <a:lnSpc>
                <a:spcPts val="11619"/>
              </a:lnSpc>
            </a:pPr>
            <a:r>
              <a:rPr lang="en-US" sz="8299">
                <a:solidFill>
                  <a:srgbClr val="753D86"/>
                </a:solidFill>
                <a:latin typeface="Nourd Bold"/>
              </a:rPr>
              <a:t>During exams </a:t>
            </a:r>
          </a:p>
        </p:txBody>
      </p:sp>
      <p:sp>
        <p:nvSpPr>
          <p:cNvPr name="TextBox 7" id="7"/>
          <p:cNvSpPr txBox="true"/>
          <p:nvPr/>
        </p:nvSpPr>
        <p:spPr>
          <a:xfrm rot="0">
            <a:off x="2088372" y="4643712"/>
            <a:ext cx="3214605" cy="2706704"/>
          </a:xfrm>
          <a:prstGeom prst="rect">
            <a:avLst/>
          </a:prstGeom>
        </p:spPr>
        <p:txBody>
          <a:bodyPr anchor="t" rtlCol="false" tIns="0" lIns="0" bIns="0" rIns="0">
            <a:spAutoFit/>
          </a:bodyPr>
          <a:lstStyle/>
          <a:p>
            <a:pPr algn="l">
              <a:lnSpc>
                <a:spcPts val="7176"/>
              </a:lnSpc>
            </a:pPr>
            <a:r>
              <a:rPr lang="en-US" sz="5196">
                <a:solidFill>
                  <a:srgbClr val="000000"/>
                </a:solidFill>
                <a:latin typeface="Nourd Bold"/>
              </a:rPr>
              <a:t>be prepared</a:t>
            </a:r>
          </a:p>
          <a:p>
            <a:pPr algn="l">
              <a:lnSpc>
                <a:spcPts val="7176"/>
              </a:lnSpc>
            </a:pPr>
            <a:r>
              <a:rPr lang="en-US" sz="5196">
                <a:solidFill>
                  <a:srgbClr val="000000"/>
                </a:solidFill>
                <a:latin typeface="Nourd Bold"/>
              </a:rPr>
              <a:t> </a:t>
            </a:r>
          </a:p>
        </p:txBody>
      </p:sp>
      <p:sp>
        <p:nvSpPr>
          <p:cNvPr name="TextBox 8" id="8"/>
          <p:cNvSpPr txBox="true"/>
          <p:nvPr/>
        </p:nvSpPr>
        <p:spPr>
          <a:xfrm rot="0">
            <a:off x="6936212" y="5949438"/>
            <a:ext cx="4232239" cy="2706704"/>
          </a:xfrm>
          <a:prstGeom prst="rect">
            <a:avLst/>
          </a:prstGeom>
        </p:spPr>
        <p:txBody>
          <a:bodyPr anchor="t" rtlCol="false" tIns="0" lIns="0" bIns="0" rIns="0">
            <a:spAutoFit/>
          </a:bodyPr>
          <a:lstStyle/>
          <a:p>
            <a:pPr algn="ctr">
              <a:lnSpc>
                <a:spcPts val="7176"/>
              </a:lnSpc>
            </a:pPr>
            <a:r>
              <a:rPr lang="en-US" sz="5196">
                <a:solidFill>
                  <a:srgbClr val="000000"/>
                </a:solidFill>
                <a:latin typeface="Nourd Bold"/>
              </a:rPr>
              <a:t>Notice physical sensations </a:t>
            </a:r>
          </a:p>
        </p:txBody>
      </p:sp>
      <p:sp>
        <p:nvSpPr>
          <p:cNvPr name="TextBox 9" id="9"/>
          <p:cNvSpPr txBox="true"/>
          <p:nvPr/>
        </p:nvSpPr>
        <p:spPr>
          <a:xfrm rot="0">
            <a:off x="12336108" y="4248286"/>
            <a:ext cx="3985405" cy="1796402"/>
          </a:xfrm>
          <a:prstGeom prst="rect">
            <a:avLst/>
          </a:prstGeom>
        </p:spPr>
        <p:txBody>
          <a:bodyPr anchor="t" rtlCol="false" tIns="0" lIns="0" bIns="0" rIns="0">
            <a:spAutoFit/>
          </a:bodyPr>
          <a:lstStyle/>
          <a:p>
            <a:pPr algn="ctr">
              <a:lnSpc>
                <a:spcPts val="7176"/>
              </a:lnSpc>
            </a:pPr>
            <a:r>
              <a:rPr lang="en-US" sz="5196">
                <a:solidFill>
                  <a:srgbClr val="000000"/>
                </a:solidFill>
                <a:latin typeface="Nourd Bold"/>
              </a:rPr>
              <a:t>positive affirmations </a:t>
            </a:r>
          </a:p>
        </p:txBody>
      </p:sp>
      <p:pic>
        <p:nvPicPr>
          <p:cNvPr name="Picture 10" id="10"/>
          <p:cNvPicPr>
            <a:picLocks noChangeAspect="true"/>
          </p:cNvPicPr>
          <p:nvPr/>
        </p:nvPicPr>
        <p:blipFill>
          <a:blip r:embed="rId9"/>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66046" y="8902265"/>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718193" y="1553089"/>
            <a:ext cx="2668276" cy="651405"/>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718193" y="2204495"/>
            <a:ext cx="7250068" cy="6231466"/>
          </a:xfrm>
          <a:prstGeom prst="rect">
            <a:avLst/>
          </a:prstGeom>
        </p:spPr>
      </p:pic>
      <p:sp>
        <p:nvSpPr>
          <p:cNvPr name="TextBox 5" id="5"/>
          <p:cNvSpPr txBox="true"/>
          <p:nvPr/>
        </p:nvSpPr>
        <p:spPr>
          <a:xfrm rot="0">
            <a:off x="0" y="462753"/>
            <a:ext cx="18288000" cy="1476223"/>
          </a:xfrm>
          <a:prstGeom prst="rect">
            <a:avLst/>
          </a:prstGeom>
        </p:spPr>
        <p:txBody>
          <a:bodyPr anchor="t" rtlCol="false" tIns="0" lIns="0" bIns="0" rIns="0">
            <a:spAutoFit/>
          </a:bodyPr>
          <a:lstStyle/>
          <a:p>
            <a:pPr algn="ctr">
              <a:lnSpc>
                <a:spcPts val="12083"/>
              </a:lnSpc>
            </a:pPr>
            <a:r>
              <a:rPr lang="en-US" sz="8630">
                <a:solidFill>
                  <a:srgbClr val="753D86"/>
                </a:solidFill>
                <a:latin typeface="Nourd Bold"/>
              </a:rPr>
              <a:t>S</a:t>
            </a:r>
            <a:r>
              <a:rPr lang="en-US" sz="8630">
                <a:solidFill>
                  <a:srgbClr val="753D86"/>
                </a:solidFill>
                <a:latin typeface="Nourd Bold"/>
              </a:rPr>
              <a:t>tress bucket</a:t>
            </a:r>
          </a:p>
        </p:txBody>
      </p:sp>
      <p:sp>
        <p:nvSpPr>
          <p:cNvPr name="TextBox 6" id="6"/>
          <p:cNvSpPr txBox="true"/>
          <p:nvPr/>
        </p:nvSpPr>
        <p:spPr>
          <a:xfrm rot="0">
            <a:off x="3227574" y="7021490"/>
            <a:ext cx="4236730" cy="2550688"/>
          </a:xfrm>
          <a:prstGeom prst="rect">
            <a:avLst/>
          </a:prstGeom>
        </p:spPr>
        <p:txBody>
          <a:bodyPr anchor="t" rtlCol="false" tIns="0" lIns="0" bIns="0" rIns="0">
            <a:spAutoFit/>
          </a:bodyPr>
          <a:lstStyle/>
          <a:p>
            <a:pPr algn="just">
              <a:lnSpc>
                <a:spcPts val="4068"/>
              </a:lnSpc>
            </a:pPr>
            <a:r>
              <a:rPr lang="en-US" sz="2939">
                <a:solidFill>
                  <a:srgbClr val="1A529E"/>
                </a:solidFill>
                <a:latin typeface="Nourd Bold"/>
              </a:rPr>
              <a:t>RUSTY TAPS </a:t>
            </a:r>
          </a:p>
          <a:p>
            <a:pPr algn="just" marL="634612" indent="-317306" lvl="1">
              <a:lnSpc>
                <a:spcPts val="4068"/>
              </a:lnSpc>
              <a:buFont typeface="Arial"/>
              <a:buChar char="•"/>
            </a:pPr>
            <a:r>
              <a:rPr lang="en-US" sz="2939">
                <a:solidFill>
                  <a:srgbClr val="1A529E"/>
                </a:solidFill>
                <a:latin typeface="Nourd Bold"/>
              </a:rPr>
              <a:t>alcohol/ drugs</a:t>
            </a:r>
          </a:p>
          <a:p>
            <a:pPr algn="just" marL="634612" indent="-317306" lvl="1">
              <a:lnSpc>
                <a:spcPts val="4068"/>
              </a:lnSpc>
              <a:buFont typeface="Arial"/>
              <a:buChar char="•"/>
            </a:pPr>
            <a:r>
              <a:rPr lang="en-US" sz="2939">
                <a:solidFill>
                  <a:srgbClr val="1A529E"/>
                </a:solidFill>
                <a:latin typeface="Nourd Bold"/>
              </a:rPr>
              <a:t>self-harm</a:t>
            </a:r>
          </a:p>
          <a:p>
            <a:pPr algn="just" marL="634612" indent="-317306" lvl="1">
              <a:lnSpc>
                <a:spcPts val="4068"/>
              </a:lnSpc>
              <a:buFont typeface="Arial"/>
              <a:buChar char="•"/>
            </a:pPr>
            <a:r>
              <a:rPr lang="en-US" sz="2939">
                <a:solidFill>
                  <a:srgbClr val="1A529E"/>
                </a:solidFill>
                <a:latin typeface="Nourd Bold"/>
              </a:rPr>
              <a:t>sleeping too much </a:t>
            </a:r>
          </a:p>
          <a:p>
            <a:pPr algn="just" marL="634612" indent="-317306" lvl="1">
              <a:lnSpc>
                <a:spcPts val="4068"/>
              </a:lnSpc>
              <a:buFont typeface="Arial"/>
              <a:buChar char="•"/>
            </a:pPr>
            <a:r>
              <a:rPr lang="en-US" sz="2939">
                <a:solidFill>
                  <a:srgbClr val="1A529E"/>
                </a:solidFill>
                <a:latin typeface="Nourd Bold"/>
              </a:rPr>
              <a:t>isolating self</a:t>
            </a:r>
          </a:p>
        </p:txBody>
      </p:sp>
      <p:sp>
        <p:nvSpPr>
          <p:cNvPr name="TextBox 7" id="7"/>
          <p:cNvSpPr txBox="true"/>
          <p:nvPr/>
        </p:nvSpPr>
        <p:spPr>
          <a:xfrm rot="0">
            <a:off x="13581531" y="7267740"/>
            <a:ext cx="5141052" cy="2457681"/>
          </a:xfrm>
          <a:prstGeom prst="rect">
            <a:avLst/>
          </a:prstGeom>
        </p:spPr>
        <p:txBody>
          <a:bodyPr anchor="t" rtlCol="false" tIns="0" lIns="0" bIns="0" rIns="0">
            <a:spAutoFit/>
          </a:bodyPr>
          <a:lstStyle/>
          <a:p>
            <a:pPr>
              <a:lnSpc>
                <a:spcPts val="3935"/>
              </a:lnSpc>
            </a:pPr>
            <a:r>
              <a:rPr lang="en-US" sz="2843">
                <a:solidFill>
                  <a:srgbClr val="1A529E"/>
                </a:solidFill>
                <a:latin typeface="Nourd Bold"/>
              </a:rPr>
              <a:t>GOLD TAPS </a:t>
            </a:r>
          </a:p>
          <a:p>
            <a:pPr marL="613884" indent="-306942" lvl="1">
              <a:lnSpc>
                <a:spcPts val="3935"/>
              </a:lnSpc>
              <a:buFont typeface="Arial"/>
              <a:buChar char="•"/>
            </a:pPr>
            <a:r>
              <a:rPr lang="en-US" sz="2843">
                <a:solidFill>
                  <a:srgbClr val="1A529E"/>
                </a:solidFill>
                <a:latin typeface="Nourd Bold"/>
              </a:rPr>
              <a:t>engaging in hobbies</a:t>
            </a:r>
          </a:p>
          <a:p>
            <a:pPr marL="613884" indent="-306942" lvl="1">
              <a:lnSpc>
                <a:spcPts val="3935"/>
              </a:lnSpc>
              <a:buFont typeface="Arial"/>
              <a:buChar char="•"/>
            </a:pPr>
            <a:r>
              <a:rPr lang="en-US" sz="2843">
                <a:solidFill>
                  <a:srgbClr val="1A529E"/>
                </a:solidFill>
                <a:latin typeface="Nourd Bold"/>
              </a:rPr>
              <a:t>speaking to friends and </a:t>
            </a:r>
          </a:p>
          <a:p>
            <a:pPr marL="613884" indent="-306942" lvl="1">
              <a:lnSpc>
                <a:spcPts val="3935"/>
              </a:lnSpc>
              <a:buFont typeface="Arial"/>
              <a:buChar char="•"/>
            </a:pPr>
            <a:r>
              <a:rPr lang="en-US" sz="2843">
                <a:solidFill>
                  <a:srgbClr val="1A529E"/>
                </a:solidFill>
                <a:latin typeface="Nourd Bold"/>
              </a:rPr>
              <a:t>family </a:t>
            </a:r>
          </a:p>
          <a:p>
            <a:pPr marL="613884" indent="-306942" lvl="1">
              <a:lnSpc>
                <a:spcPts val="3935"/>
              </a:lnSpc>
              <a:buFont typeface="Arial"/>
              <a:buChar char="•"/>
            </a:pPr>
            <a:r>
              <a:rPr lang="en-US" sz="2843">
                <a:solidFill>
                  <a:srgbClr val="1A529E"/>
                </a:solidFill>
                <a:latin typeface="Nourd Bold"/>
              </a:rPr>
              <a:t>listening to music </a:t>
            </a:r>
          </a:p>
        </p:txBody>
      </p:sp>
      <p:sp>
        <p:nvSpPr>
          <p:cNvPr name="TextBox 8" id="8"/>
          <p:cNvSpPr txBox="true"/>
          <p:nvPr/>
        </p:nvSpPr>
        <p:spPr>
          <a:xfrm rot="0">
            <a:off x="2196712" y="2537457"/>
            <a:ext cx="5953317" cy="1291807"/>
          </a:xfrm>
          <a:prstGeom prst="rect">
            <a:avLst/>
          </a:prstGeom>
        </p:spPr>
        <p:txBody>
          <a:bodyPr anchor="t" rtlCol="false" tIns="0" lIns="0" bIns="0" rIns="0">
            <a:spAutoFit/>
          </a:bodyPr>
          <a:lstStyle/>
          <a:p>
            <a:pPr marL="811983" indent="-405991" lvl="1">
              <a:lnSpc>
                <a:spcPts val="5216"/>
              </a:lnSpc>
              <a:buFont typeface="Arial"/>
              <a:buChar char="•"/>
            </a:pPr>
            <a:r>
              <a:rPr lang="en-US" sz="3760">
                <a:solidFill>
                  <a:srgbClr val="1A529E"/>
                </a:solidFill>
                <a:latin typeface="Nourd Bold"/>
              </a:rPr>
              <a:t>worry about exams </a:t>
            </a:r>
          </a:p>
          <a:p>
            <a:pPr marL="811983" indent="-405991" lvl="1">
              <a:lnSpc>
                <a:spcPts val="5216"/>
              </a:lnSpc>
              <a:buFont typeface="Arial"/>
              <a:buChar char="•"/>
            </a:pPr>
            <a:r>
              <a:rPr lang="en-US" sz="3760">
                <a:solidFill>
                  <a:srgbClr val="1A529E"/>
                </a:solidFill>
                <a:latin typeface="Nourd Bold"/>
              </a:rPr>
              <a:t>friendship difficulties</a:t>
            </a:r>
          </a:p>
        </p:txBody>
      </p:sp>
      <p:sp>
        <p:nvSpPr>
          <p:cNvPr name="TextBox 9" id="9"/>
          <p:cNvSpPr txBox="true"/>
          <p:nvPr/>
        </p:nvSpPr>
        <p:spPr>
          <a:xfrm rot="0">
            <a:off x="13748916" y="2506165"/>
            <a:ext cx="4271886" cy="1323099"/>
          </a:xfrm>
          <a:prstGeom prst="rect">
            <a:avLst/>
          </a:prstGeom>
        </p:spPr>
        <p:txBody>
          <a:bodyPr anchor="t" rtlCol="false" tIns="0" lIns="0" bIns="0" rIns="0">
            <a:spAutoFit/>
          </a:bodyPr>
          <a:lstStyle/>
          <a:p>
            <a:pPr algn="l">
              <a:lnSpc>
                <a:spcPts val="5321"/>
              </a:lnSpc>
            </a:pPr>
            <a:r>
              <a:rPr lang="en-US" sz="3836">
                <a:solidFill>
                  <a:srgbClr val="1A529E"/>
                </a:solidFill>
                <a:latin typeface="Nourd Bold"/>
              </a:rPr>
              <a:t>stress at home not sleeping well</a:t>
            </a:r>
          </a:p>
        </p:txBody>
      </p:sp>
      <p:pic>
        <p:nvPicPr>
          <p:cNvPr name="Picture 10" id="10"/>
          <p:cNvPicPr>
            <a:picLocks noChangeAspect="true"/>
          </p:cNvPicPr>
          <p:nvPr/>
        </p:nvPicPr>
        <p:blipFill>
          <a:blip r:embed="rId8"/>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848725" y="8876736"/>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718193" y="1553089"/>
            <a:ext cx="2668276" cy="651405"/>
          </a:xfrm>
          <a:prstGeom prst="rect">
            <a:avLst/>
          </a:prstGeom>
        </p:spPr>
      </p:pic>
      <p:pic>
        <p:nvPicPr>
          <p:cNvPr name="Picture 4" id="4"/>
          <p:cNvPicPr>
            <a:picLocks noChangeAspect="true"/>
          </p:cNvPicPr>
          <p:nvPr/>
        </p:nvPicPr>
        <p:blipFill>
          <a:blip r:embed="rId6"/>
          <a:srcRect l="0" t="0" r="0" b="0"/>
          <a:stretch>
            <a:fillRect/>
          </a:stretch>
        </p:blipFill>
        <p:spPr>
          <a:xfrm flipH="false" flipV="false" rot="0">
            <a:off x="1937843" y="2391120"/>
            <a:ext cx="2981325" cy="2762250"/>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995117" y="2100722"/>
            <a:ext cx="2946168" cy="2958332"/>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744914" y="6113166"/>
            <a:ext cx="3859520" cy="3089272"/>
          </a:xfrm>
          <a:prstGeom prst="rect">
            <a:avLst/>
          </a:prstGeom>
        </p:spPr>
      </p:pic>
      <p:pic>
        <p:nvPicPr>
          <p:cNvPr name="Picture 7" id="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9359604" y="1754625"/>
            <a:ext cx="2450306" cy="3394072"/>
          </a:xfrm>
          <a:prstGeom prst="rect">
            <a:avLst/>
          </a:prstGeom>
        </p:spPr>
      </p:pic>
      <p:pic>
        <p:nvPicPr>
          <p:cNvPr name="Picture 8" id="8"/>
          <p:cNvPicPr>
            <a:picLocks noChangeAspect="true"/>
          </p:cNvPicPr>
          <p:nvPr/>
        </p:nvPicPr>
        <p:blipFill>
          <a:blip r:embed="rId13"/>
          <a:srcRect l="0" t="0" r="0" b="0"/>
          <a:stretch>
            <a:fillRect/>
          </a:stretch>
        </p:blipFill>
        <p:spPr>
          <a:xfrm flipH="false" flipV="false" rot="0">
            <a:off x="9369424" y="5699518"/>
            <a:ext cx="2819400" cy="4025903"/>
          </a:xfrm>
          <a:prstGeom prst="rect">
            <a:avLst/>
          </a:prstGeom>
        </p:spPr>
      </p:pic>
      <p:sp>
        <p:nvSpPr>
          <p:cNvPr name="TextBox 9" id="9"/>
          <p:cNvSpPr txBox="true"/>
          <p:nvPr/>
        </p:nvSpPr>
        <p:spPr>
          <a:xfrm rot="0">
            <a:off x="0" y="501501"/>
            <a:ext cx="18288000" cy="1126769"/>
          </a:xfrm>
          <a:prstGeom prst="rect">
            <a:avLst/>
          </a:prstGeom>
        </p:spPr>
        <p:txBody>
          <a:bodyPr anchor="t" rtlCol="false" tIns="0" lIns="0" bIns="0" rIns="0">
            <a:spAutoFit/>
          </a:bodyPr>
          <a:lstStyle/>
          <a:p>
            <a:pPr algn="ctr">
              <a:lnSpc>
                <a:spcPts val="9294"/>
              </a:lnSpc>
            </a:pPr>
            <a:r>
              <a:rPr lang="en-US" sz="6638">
                <a:solidFill>
                  <a:srgbClr val="753D86"/>
                </a:solidFill>
                <a:latin typeface="Nourd Bold"/>
              </a:rPr>
              <a:t>M</a:t>
            </a:r>
            <a:r>
              <a:rPr lang="en-US" sz="6638">
                <a:solidFill>
                  <a:srgbClr val="753D86"/>
                </a:solidFill>
                <a:latin typeface="Nourd Bold"/>
              </a:rPr>
              <a:t>anaging a full stress bucket</a:t>
            </a:r>
          </a:p>
        </p:txBody>
      </p:sp>
      <p:sp>
        <p:nvSpPr>
          <p:cNvPr name="TextBox 10" id="10"/>
          <p:cNvSpPr txBox="true"/>
          <p:nvPr/>
        </p:nvSpPr>
        <p:spPr>
          <a:xfrm rot="0">
            <a:off x="5604434" y="3192320"/>
            <a:ext cx="1546412" cy="1047750"/>
          </a:xfrm>
          <a:prstGeom prst="rect">
            <a:avLst/>
          </a:prstGeom>
        </p:spPr>
        <p:txBody>
          <a:bodyPr anchor="t" rtlCol="false" tIns="0" lIns="0" bIns="0" rIns="0">
            <a:spAutoFit/>
          </a:bodyPr>
          <a:lstStyle/>
          <a:p>
            <a:pPr>
              <a:lnSpc>
                <a:spcPts val="4200"/>
              </a:lnSpc>
            </a:pPr>
            <a:r>
              <a:rPr lang="en-US" sz="3000">
                <a:solidFill>
                  <a:srgbClr val="1A529E"/>
                </a:solidFill>
                <a:latin typeface="Nourd Bold"/>
              </a:rPr>
              <a:t>Saying no</a:t>
            </a:r>
          </a:p>
        </p:txBody>
      </p:sp>
      <p:sp>
        <p:nvSpPr>
          <p:cNvPr name="TextBox 11" id="11"/>
          <p:cNvSpPr txBox="true"/>
          <p:nvPr/>
        </p:nvSpPr>
        <p:spPr>
          <a:xfrm rot="0">
            <a:off x="5287714" y="6892193"/>
            <a:ext cx="3014615" cy="1025271"/>
          </a:xfrm>
          <a:prstGeom prst="rect">
            <a:avLst/>
          </a:prstGeom>
        </p:spPr>
        <p:txBody>
          <a:bodyPr anchor="t" rtlCol="false" tIns="0" lIns="0" bIns="0" rIns="0">
            <a:spAutoFit/>
          </a:bodyPr>
          <a:lstStyle/>
          <a:p>
            <a:pPr algn="just">
              <a:lnSpc>
                <a:spcPts val="4152"/>
              </a:lnSpc>
            </a:pPr>
            <a:r>
              <a:rPr lang="en-US" sz="3000">
                <a:solidFill>
                  <a:srgbClr val="1A529E"/>
                </a:solidFill>
                <a:latin typeface="Nourd Bold"/>
              </a:rPr>
              <a:t>Taking time out for relaxation</a:t>
            </a:r>
          </a:p>
        </p:txBody>
      </p:sp>
      <p:sp>
        <p:nvSpPr>
          <p:cNvPr name="TextBox 12" id="12"/>
          <p:cNvSpPr txBox="true"/>
          <p:nvPr/>
        </p:nvSpPr>
        <p:spPr>
          <a:xfrm rot="0">
            <a:off x="12476660" y="3201845"/>
            <a:ext cx="2875674" cy="1549146"/>
          </a:xfrm>
          <a:prstGeom prst="rect">
            <a:avLst/>
          </a:prstGeom>
        </p:spPr>
        <p:txBody>
          <a:bodyPr anchor="t" rtlCol="false" tIns="0" lIns="0" bIns="0" rIns="0">
            <a:spAutoFit/>
          </a:bodyPr>
          <a:lstStyle/>
          <a:p>
            <a:pPr>
              <a:lnSpc>
                <a:spcPts val="4152"/>
              </a:lnSpc>
            </a:pPr>
            <a:r>
              <a:rPr lang="en-US" sz="3000">
                <a:solidFill>
                  <a:srgbClr val="1A529E"/>
                </a:solidFill>
                <a:latin typeface="Nourd Bold"/>
              </a:rPr>
              <a:t>What is a priority?  Pour some out</a:t>
            </a:r>
          </a:p>
        </p:txBody>
      </p:sp>
      <p:sp>
        <p:nvSpPr>
          <p:cNvPr name="TextBox 13" id="13"/>
          <p:cNvSpPr txBox="true"/>
          <p:nvPr/>
        </p:nvSpPr>
        <p:spPr>
          <a:xfrm rot="0">
            <a:off x="12476660" y="6603673"/>
            <a:ext cx="4061470" cy="1549146"/>
          </a:xfrm>
          <a:prstGeom prst="rect">
            <a:avLst/>
          </a:prstGeom>
        </p:spPr>
        <p:txBody>
          <a:bodyPr anchor="t" rtlCol="false" tIns="0" lIns="0" bIns="0" rIns="0">
            <a:spAutoFit/>
          </a:bodyPr>
          <a:lstStyle/>
          <a:p>
            <a:pPr>
              <a:lnSpc>
                <a:spcPts val="4152"/>
              </a:lnSpc>
            </a:pPr>
            <a:r>
              <a:rPr lang="en-US" sz="3000">
                <a:solidFill>
                  <a:srgbClr val="1A529E"/>
                </a:solidFill>
                <a:latin typeface="Nourd Bold"/>
              </a:rPr>
              <a:t>Is there someone who can help you carry the load?</a:t>
            </a:r>
          </a:p>
        </p:txBody>
      </p:sp>
      <p:pic>
        <p:nvPicPr>
          <p:cNvPr name="Picture 14" id="14"/>
          <p:cNvPicPr>
            <a:picLocks noChangeAspect="true"/>
          </p:cNvPicPr>
          <p:nvPr/>
        </p:nvPicPr>
        <p:blipFill>
          <a:blip r:embed="rId14"/>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66046" y="8902256"/>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718193" y="1553099"/>
            <a:ext cx="2668276" cy="651405"/>
          </a:xfrm>
          <a:prstGeom prst="rect">
            <a:avLst/>
          </a:prstGeom>
        </p:spPr>
      </p:pic>
      <p:pic>
        <p:nvPicPr>
          <p:cNvPr name="Picture 4" id="4"/>
          <p:cNvPicPr>
            <a:picLocks noChangeAspect="true"/>
          </p:cNvPicPr>
          <p:nvPr/>
        </p:nvPicPr>
        <p:blipFill>
          <a:blip r:embed="rId6"/>
          <a:srcRect l="0" t="0" r="0" b="23649"/>
          <a:stretch>
            <a:fillRect/>
          </a:stretch>
        </p:blipFill>
        <p:spPr>
          <a:xfrm flipH="false" flipV="false" rot="0">
            <a:off x="4038746" y="2741162"/>
            <a:ext cx="9725025" cy="4959754"/>
          </a:xfrm>
          <a:prstGeom prst="rect">
            <a:avLst/>
          </a:prstGeom>
        </p:spPr>
      </p:pic>
      <p:sp>
        <p:nvSpPr>
          <p:cNvPr name="TextBox 5" id="5"/>
          <p:cNvSpPr txBox="true"/>
          <p:nvPr/>
        </p:nvSpPr>
        <p:spPr>
          <a:xfrm rot="0">
            <a:off x="4524229" y="338428"/>
            <a:ext cx="9239542" cy="1126769"/>
          </a:xfrm>
          <a:prstGeom prst="rect">
            <a:avLst/>
          </a:prstGeom>
        </p:spPr>
        <p:txBody>
          <a:bodyPr anchor="t" rtlCol="false" tIns="0" lIns="0" bIns="0" rIns="0">
            <a:spAutoFit/>
          </a:bodyPr>
          <a:lstStyle/>
          <a:p>
            <a:pPr algn="ctr">
              <a:lnSpc>
                <a:spcPts val="9294"/>
              </a:lnSpc>
            </a:pPr>
            <a:r>
              <a:rPr lang="en-US" sz="6638">
                <a:solidFill>
                  <a:srgbClr val="753D86"/>
                </a:solidFill>
                <a:latin typeface="Nourd Bold"/>
              </a:rPr>
              <a:t>C</a:t>
            </a:r>
            <a:r>
              <a:rPr lang="en-US" sz="6638">
                <a:solidFill>
                  <a:srgbClr val="753D86"/>
                </a:solidFill>
                <a:latin typeface="Nourd Bold"/>
              </a:rPr>
              <a:t>oping with stress</a:t>
            </a:r>
          </a:p>
        </p:txBody>
      </p:sp>
      <p:sp>
        <p:nvSpPr>
          <p:cNvPr name="TextBox 6" id="6"/>
          <p:cNvSpPr txBox="true"/>
          <p:nvPr/>
        </p:nvSpPr>
        <p:spPr>
          <a:xfrm rot="0">
            <a:off x="7718193" y="1830888"/>
            <a:ext cx="2188150" cy="671032"/>
          </a:xfrm>
          <a:prstGeom prst="rect">
            <a:avLst/>
          </a:prstGeom>
        </p:spPr>
        <p:txBody>
          <a:bodyPr anchor="t" rtlCol="false" tIns="0" lIns="0" bIns="0" rIns="0">
            <a:spAutoFit/>
          </a:bodyPr>
          <a:lstStyle/>
          <a:p>
            <a:pPr algn="l">
              <a:lnSpc>
                <a:spcPts val="5538"/>
              </a:lnSpc>
            </a:pPr>
            <a:r>
              <a:rPr lang="en-US" sz="3956">
                <a:solidFill>
                  <a:srgbClr val="1A529E"/>
                </a:solidFill>
                <a:latin typeface="Nourd Bold"/>
              </a:rPr>
              <a:t>Balance </a:t>
            </a:r>
          </a:p>
        </p:txBody>
      </p:sp>
      <p:sp>
        <p:nvSpPr>
          <p:cNvPr name="TextBox 7" id="7"/>
          <p:cNvSpPr txBox="true"/>
          <p:nvPr/>
        </p:nvSpPr>
        <p:spPr>
          <a:xfrm rot="0">
            <a:off x="3185964" y="8207297"/>
            <a:ext cx="12346210" cy="1364871"/>
          </a:xfrm>
          <a:prstGeom prst="rect">
            <a:avLst/>
          </a:prstGeom>
        </p:spPr>
        <p:txBody>
          <a:bodyPr anchor="t" rtlCol="false" tIns="0" lIns="0" bIns="0" rIns="0">
            <a:spAutoFit/>
          </a:bodyPr>
          <a:lstStyle/>
          <a:p>
            <a:pPr algn="ctr">
              <a:lnSpc>
                <a:spcPts val="5475"/>
              </a:lnSpc>
            </a:pPr>
            <a:r>
              <a:rPr lang="en-US" sz="3956">
                <a:solidFill>
                  <a:srgbClr val="1A529E"/>
                </a:solidFill>
                <a:latin typeface="Nourd Bold"/>
              </a:rPr>
              <a:t>Find your balance- take time out of studying to relax, see friends, and do fun activities </a:t>
            </a:r>
          </a:p>
        </p:txBody>
      </p:sp>
      <p:pic>
        <p:nvPicPr>
          <p:cNvPr name="Picture 8" id="8"/>
          <p:cNvPicPr>
            <a:picLocks noChangeAspect="true"/>
          </p:cNvPicPr>
          <p:nvPr/>
        </p:nvPicPr>
        <p:blipFill>
          <a:blip r:embed="rId7"/>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375467" y="2083946"/>
            <a:ext cx="13537067" cy="5745032"/>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66046" y="8902256"/>
            <a:ext cx="698259" cy="669912"/>
          </a:xfrm>
          <a:prstGeom prst="rect">
            <a:avLst/>
          </a:prstGeom>
        </p:spPr>
      </p:pic>
      <p:sp>
        <p:nvSpPr>
          <p:cNvPr name="TextBox 3" id="3"/>
          <p:cNvSpPr txBox="true"/>
          <p:nvPr/>
        </p:nvSpPr>
        <p:spPr>
          <a:xfrm rot="0">
            <a:off x="2770446" y="3338745"/>
            <a:ext cx="13308222" cy="2657479"/>
          </a:xfrm>
          <a:prstGeom prst="rect">
            <a:avLst/>
          </a:prstGeom>
        </p:spPr>
        <p:txBody>
          <a:bodyPr anchor="t" rtlCol="false" tIns="0" lIns="0" bIns="0" rIns="0">
            <a:spAutoFit/>
          </a:bodyPr>
          <a:lstStyle/>
          <a:p>
            <a:pPr algn="l">
              <a:lnSpc>
                <a:spcPts val="11249"/>
              </a:lnSpc>
            </a:pPr>
            <a:r>
              <a:rPr lang="en-US" sz="4499">
                <a:solidFill>
                  <a:srgbClr val="004A99"/>
                </a:solidFill>
                <a:latin typeface="Nourd Bold"/>
              </a:rPr>
              <a:t>W</a:t>
            </a:r>
            <a:r>
              <a:rPr lang="en-US" sz="4499">
                <a:solidFill>
                  <a:srgbClr val="004A99"/>
                </a:solidFill>
                <a:latin typeface="Nourd Bold"/>
              </a:rPr>
              <a:t>hat is stress? </a:t>
            </a:r>
          </a:p>
          <a:p>
            <a:pPr algn="l">
              <a:lnSpc>
                <a:spcPts val="11249"/>
              </a:lnSpc>
            </a:pPr>
            <a:r>
              <a:rPr lang="en-US" sz="4499">
                <a:solidFill>
                  <a:srgbClr val="004A99"/>
                </a:solidFill>
                <a:latin typeface="Nourd Bold"/>
              </a:rPr>
              <a:t>What does exam stress look </a:t>
            </a:r>
            <a:r>
              <a:rPr lang="en-US" sz="4499">
                <a:solidFill>
                  <a:srgbClr val="004A99"/>
                </a:solidFill>
                <a:latin typeface="Nourd Bold"/>
              </a:rPr>
              <a:t>like for me ?</a:t>
            </a:r>
          </a:p>
        </p:txBody>
      </p:sp>
      <p:pic>
        <p:nvPicPr>
          <p:cNvPr name="Picture 4" id="4"/>
          <p:cNvPicPr>
            <a:picLocks noChangeAspect="true"/>
          </p:cNvPicPr>
          <p:nvPr/>
        </p:nvPicPr>
        <p:blipFill>
          <a:blip r:embed="rId4"/>
          <a:srcRect l="0" t="0" r="0" b="0"/>
          <a:stretch>
            <a:fillRect/>
          </a:stretch>
        </p:blipFill>
        <p:spPr>
          <a:xfrm flipH="false" flipV="false" rot="0">
            <a:off x="162917" y="8943351"/>
            <a:ext cx="2203015" cy="1564141"/>
          </a:xfrm>
          <a:prstGeom prst="rect">
            <a:avLst/>
          </a:prstGeom>
        </p:spPr>
      </p:pic>
      <p:sp>
        <p:nvSpPr>
          <p:cNvPr name="TextBox 5" id="5"/>
          <p:cNvSpPr txBox="true"/>
          <p:nvPr/>
        </p:nvSpPr>
        <p:spPr>
          <a:xfrm rot="0">
            <a:off x="1264424" y="1038225"/>
            <a:ext cx="15175630" cy="1328923"/>
          </a:xfrm>
          <a:prstGeom prst="rect">
            <a:avLst/>
          </a:prstGeom>
        </p:spPr>
        <p:txBody>
          <a:bodyPr anchor="t" rtlCol="false" tIns="0" lIns="0" bIns="0" rIns="0">
            <a:spAutoFit/>
          </a:bodyPr>
          <a:lstStyle/>
          <a:p>
            <a:pPr algn="ctr">
              <a:lnSpc>
                <a:spcPts val="432"/>
              </a:lnSpc>
            </a:pPr>
            <a:r>
              <a:rPr lang="en-US" sz="450">
                <a:solidFill>
                  <a:srgbClr val="000000"/>
                </a:solidFill>
                <a:latin typeface="Nourd Bold"/>
              </a:rPr>
              <a:t> </a:t>
            </a:r>
          </a:p>
          <a:p>
            <a:pPr algn="ctr">
              <a:lnSpc>
                <a:spcPts val="8967"/>
              </a:lnSpc>
            </a:pPr>
            <a:r>
              <a:rPr lang="en-US" sz="9321">
                <a:solidFill>
                  <a:srgbClr val="85248F"/>
                </a:solidFill>
                <a:latin typeface="Nourd Bold Bold"/>
              </a:rPr>
              <a:t>Exam Stress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1630884" y="2454335"/>
            <a:ext cx="5057775" cy="5905500"/>
          </a:xfrm>
          <a:prstGeom prst="rect">
            <a:avLst/>
          </a:prstGeom>
        </p:spPr>
      </p:pic>
      <p:sp>
        <p:nvSpPr>
          <p:cNvPr name="TextBox 3" id="3"/>
          <p:cNvSpPr txBox="true"/>
          <p:nvPr/>
        </p:nvSpPr>
        <p:spPr>
          <a:xfrm rot="0">
            <a:off x="7369635" y="409946"/>
            <a:ext cx="3548729" cy="1427493"/>
          </a:xfrm>
          <a:prstGeom prst="rect">
            <a:avLst/>
          </a:prstGeom>
        </p:spPr>
        <p:txBody>
          <a:bodyPr anchor="t" rtlCol="false" tIns="0" lIns="0" bIns="0" rIns="0">
            <a:spAutoFit/>
          </a:bodyPr>
          <a:lstStyle/>
          <a:p>
            <a:pPr algn="ctr">
              <a:lnSpc>
                <a:spcPts val="11619"/>
              </a:lnSpc>
            </a:pPr>
            <a:r>
              <a:rPr lang="en-US" sz="8299">
                <a:solidFill>
                  <a:srgbClr val="8CCBD8"/>
                </a:solidFill>
                <a:latin typeface="Nourd Bold"/>
              </a:rPr>
              <a:t> </a:t>
            </a:r>
            <a:r>
              <a:rPr lang="en-US" sz="8299">
                <a:solidFill>
                  <a:srgbClr val="753D86"/>
                </a:solidFill>
                <a:latin typeface="Nourd Bold"/>
              </a:rPr>
              <a:t>Stress</a:t>
            </a:r>
            <a:r>
              <a:rPr lang="en-US" sz="8299">
                <a:solidFill>
                  <a:srgbClr val="8CCBD8"/>
                </a:solidFill>
                <a:latin typeface="Nourd Bold"/>
              </a:rPr>
              <a:t> </a:t>
            </a:r>
          </a:p>
        </p:txBody>
      </p:sp>
      <p:sp>
        <p:nvSpPr>
          <p:cNvPr name="TextBox 4" id="4"/>
          <p:cNvSpPr txBox="true"/>
          <p:nvPr/>
        </p:nvSpPr>
        <p:spPr>
          <a:xfrm rot="0">
            <a:off x="1914563" y="2943337"/>
            <a:ext cx="8126293" cy="4870345"/>
          </a:xfrm>
          <a:prstGeom prst="rect">
            <a:avLst/>
          </a:prstGeom>
        </p:spPr>
        <p:txBody>
          <a:bodyPr anchor="t" rtlCol="false" tIns="0" lIns="0" bIns="0" rIns="0">
            <a:spAutoFit/>
          </a:bodyPr>
          <a:lstStyle/>
          <a:p>
            <a:pPr algn="just">
              <a:lnSpc>
                <a:spcPts val="4331"/>
              </a:lnSpc>
            </a:pPr>
            <a:r>
              <a:rPr lang="en-US" sz="3129">
                <a:solidFill>
                  <a:srgbClr val="000000"/>
                </a:solidFill>
                <a:latin typeface="Nourd Bold"/>
              </a:rPr>
              <a:t>Stress is the body's reaction to feeling threatened or under pressure. </a:t>
            </a:r>
          </a:p>
          <a:p>
            <a:pPr algn="just">
              <a:lnSpc>
                <a:spcPts val="4331"/>
              </a:lnSpc>
            </a:pPr>
            <a:r>
              <a:rPr lang="en-US" sz="3129">
                <a:solidFill>
                  <a:srgbClr val="000000"/>
                </a:solidFill>
                <a:latin typeface="Nourd Bold"/>
              </a:rPr>
              <a:t>It's very common. in short bursts it can be motivating to help us achieve things in our daily life such as at school or home. Stress can become unhelpful to us if we experience it for longer periods of time and it begins to affect our health and wellbeing.</a:t>
            </a:r>
          </a:p>
        </p:txBody>
      </p:sp>
      <p:pic>
        <p:nvPicPr>
          <p:cNvPr name="Picture 5" id="5"/>
          <p:cNvPicPr>
            <a:picLocks noChangeAspect="true"/>
          </p:cNvPicPr>
          <p:nvPr/>
        </p:nvPicPr>
        <p:blipFill>
          <a:blip r:embed="rId3"/>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66046" y="8902265"/>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718193" y="1553089"/>
            <a:ext cx="2668276" cy="651405"/>
          </a:xfrm>
          <a:prstGeom prst="rect">
            <a:avLst/>
          </a:prstGeom>
        </p:spPr>
      </p:pic>
      <p:pic>
        <p:nvPicPr>
          <p:cNvPr name="Picture 4" id="4"/>
          <p:cNvPicPr>
            <a:picLocks noChangeAspect="true"/>
          </p:cNvPicPr>
          <p:nvPr/>
        </p:nvPicPr>
        <p:blipFill>
          <a:blip r:embed="rId6"/>
          <a:srcRect l="0" t="0" r="0" b="0"/>
          <a:stretch>
            <a:fillRect/>
          </a:stretch>
        </p:blipFill>
        <p:spPr>
          <a:xfrm flipH="false" flipV="false" rot="0">
            <a:off x="6238875" y="7203310"/>
            <a:ext cx="5810250" cy="2590800"/>
          </a:xfrm>
          <a:prstGeom prst="rect">
            <a:avLst/>
          </a:prstGeom>
        </p:spPr>
      </p:pic>
      <p:sp>
        <p:nvSpPr>
          <p:cNvPr name="TextBox 5" id="5"/>
          <p:cNvSpPr txBox="true"/>
          <p:nvPr/>
        </p:nvSpPr>
        <p:spPr>
          <a:xfrm rot="0">
            <a:off x="1594756" y="2501816"/>
            <a:ext cx="15826535" cy="3643810"/>
          </a:xfrm>
          <a:prstGeom prst="rect">
            <a:avLst/>
          </a:prstGeom>
        </p:spPr>
        <p:txBody>
          <a:bodyPr anchor="t" rtlCol="false" tIns="0" lIns="0" bIns="0" rIns="0">
            <a:spAutoFit/>
          </a:bodyPr>
          <a:lstStyle/>
          <a:p>
            <a:pPr algn="just">
              <a:lnSpc>
                <a:spcPts val="4181"/>
              </a:lnSpc>
            </a:pPr>
            <a:r>
              <a:rPr lang="en-US" sz="3019">
                <a:solidFill>
                  <a:srgbClr val="1A529E"/>
                </a:solidFill>
                <a:latin typeface="Nourd Bold"/>
              </a:rPr>
              <a:t>When we feel stressed, our bodies react by releasing hormones such as adrenaline and cortisol.</a:t>
            </a:r>
          </a:p>
          <a:p>
            <a:pPr algn="just">
              <a:lnSpc>
                <a:spcPts val="4181"/>
              </a:lnSpc>
            </a:pPr>
            <a:r>
              <a:rPr lang="en-US" sz="3019">
                <a:solidFill>
                  <a:srgbClr val="1A529E"/>
                </a:solidFill>
                <a:latin typeface="Nourd Bold"/>
              </a:rPr>
              <a:t> </a:t>
            </a:r>
          </a:p>
          <a:p>
            <a:pPr algn="just">
              <a:lnSpc>
                <a:spcPts val="4181"/>
              </a:lnSpc>
            </a:pPr>
            <a:r>
              <a:rPr lang="en-US" sz="3019">
                <a:solidFill>
                  <a:srgbClr val="1A529E"/>
                </a:solidFill>
                <a:latin typeface="Nourd Bold"/>
              </a:rPr>
              <a:t>This is our body's way of detecting a potential threat and trying to protect us. </a:t>
            </a:r>
          </a:p>
          <a:p>
            <a:pPr algn="just">
              <a:lnSpc>
                <a:spcPts val="4181"/>
              </a:lnSpc>
            </a:pPr>
          </a:p>
          <a:p>
            <a:pPr algn="l">
              <a:lnSpc>
                <a:spcPts val="4181"/>
              </a:lnSpc>
            </a:pPr>
            <a:r>
              <a:rPr lang="en-US" sz="3019">
                <a:solidFill>
                  <a:srgbClr val="1A529E"/>
                </a:solidFill>
                <a:latin typeface="Nourd Bold"/>
              </a:rPr>
              <a:t>This leads to a process called Fight...Flight...Freeze response which is triggered in stressful situations.</a:t>
            </a:r>
          </a:p>
        </p:txBody>
      </p:sp>
      <p:sp>
        <p:nvSpPr>
          <p:cNvPr name="TextBox 6" id="6"/>
          <p:cNvSpPr txBox="true"/>
          <p:nvPr/>
        </p:nvSpPr>
        <p:spPr>
          <a:xfrm rot="0">
            <a:off x="5697673" y="451299"/>
            <a:ext cx="6709316" cy="1427493"/>
          </a:xfrm>
          <a:prstGeom prst="rect">
            <a:avLst/>
          </a:prstGeom>
        </p:spPr>
        <p:txBody>
          <a:bodyPr anchor="t" rtlCol="false" tIns="0" lIns="0" bIns="0" rIns="0">
            <a:spAutoFit/>
          </a:bodyPr>
          <a:lstStyle/>
          <a:p>
            <a:pPr algn="ctr">
              <a:lnSpc>
                <a:spcPts val="11619"/>
              </a:lnSpc>
            </a:pPr>
            <a:r>
              <a:rPr lang="en-US" sz="8299">
                <a:solidFill>
                  <a:srgbClr val="753D86"/>
                </a:solidFill>
                <a:latin typeface="Nourd Bold"/>
              </a:rPr>
              <a:t>T</a:t>
            </a:r>
            <a:r>
              <a:rPr lang="en-US" sz="8299">
                <a:solidFill>
                  <a:srgbClr val="753D86"/>
                </a:solidFill>
                <a:latin typeface="Nourd Bold"/>
              </a:rPr>
              <a:t>he science </a:t>
            </a:r>
          </a:p>
        </p:txBody>
      </p:sp>
      <p:pic>
        <p:nvPicPr>
          <p:cNvPr name="Picture 7" id="7"/>
          <p:cNvPicPr>
            <a:picLocks noChangeAspect="true"/>
          </p:cNvPicPr>
          <p:nvPr/>
        </p:nvPicPr>
        <p:blipFill>
          <a:blip r:embed="rId7"/>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002542" y="9040582"/>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5954690" y="1691407"/>
            <a:ext cx="2668276" cy="651405"/>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2376804" y="1706066"/>
            <a:ext cx="4703588" cy="3490627"/>
          </a:xfrm>
          <a:prstGeom prst="rect">
            <a:avLst/>
          </a:prstGeom>
        </p:spPr>
      </p:pic>
      <p:pic>
        <p:nvPicPr>
          <p:cNvPr name="Picture 5" id="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2653658" y="6193560"/>
            <a:ext cx="4703588" cy="3490627"/>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1372091" y="6323233"/>
            <a:ext cx="4703588" cy="3490627"/>
          </a:xfrm>
          <a:prstGeom prst="rect">
            <a:avLst/>
          </a:prstGeom>
        </p:spPr>
      </p:pic>
      <p:pic>
        <p:nvPicPr>
          <p:cNvPr name="Picture 7" id="7"/>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0">
            <a:off x="11551742" y="1466645"/>
            <a:ext cx="4684538" cy="3481178"/>
          </a:xfrm>
          <a:prstGeom prst="rect">
            <a:avLst/>
          </a:prstGeom>
        </p:spPr>
      </p:pic>
      <p:sp>
        <p:nvSpPr>
          <p:cNvPr name="TextBox 8" id="8"/>
          <p:cNvSpPr txBox="true"/>
          <p:nvPr/>
        </p:nvSpPr>
        <p:spPr>
          <a:xfrm rot="0">
            <a:off x="7917706" y="4873261"/>
            <a:ext cx="3955551" cy="1427493"/>
          </a:xfrm>
          <a:prstGeom prst="rect">
            <a:avLst/>
          </a:prstGeom>
        </p:spPr>
        <p:txBody>
          <a:bodyPr anchor="t" rtlCol="false" tIns="0" lIns="0" bIns="0" rIns="0">
            <a:spAutoFit/>
          </a:bodyPr>
          <a:lstStyle/>
          <a:p>
            <a:pPr algn="l">
              <a:lnSpc>
                <a:spcPts val="11619"/>
              </a:lnSpc>
            </a:pPr>
            <a:r>
              <a:rPr lang="en-US" sz="8299">
                <a:solidFill>
                  <a:srgbClr val="85248F"/>
                </a:solidFill>
                <a:latin typeface="Nourd Bold"/>
              </a:rPr>
              <a:t>STRESS</a:t>
            </a:r>
          </a:p>
        </p:txBody>
      </p:sp>
      <p:sp>
        <p:nvSpPr>
          <p:cNvPr name="TextBox 9" id="9"/>
          <p:cNvSpPr txBox="true"/>
          <p:nvPr/>
        </p:nvSpPr>
        <p:spPr>
          <a:xfrm rot="0">
            <a:off x="3409514" y="5696136"/>
            <a:ext cx="1894551" cy="498100"/>
          </a:xfrm>
          <a:prstGeom prst="rect">
            <a:avLst/>
          </a:prstGeom>
        </p:spPr>
        <p:txBody>
          <a:bodyPr anchor="t" rtlCol="false" tIns="0" lIns="0" bIns="0" rIns="0">
            <a:spAutoFit/>
          </a:bodyPr>
          <a:lstStyle/>
          <a:p>
            <a:pPr algn="l">
              <a:lnSpc>
                <a:spcPts val="3918"/>
              </a:lnSpc>
            </a:pPr>
            <a:r>
              <a:rPr lang="en-US" sz="2798">
                <a:solidFill>
                  <a:srgbClr val="000000"/>
                </a:solidFill>
                <a:latin typeface="Open Sans Ultra-Bold"/>
              </a:rPr>
              <a:t>Emotions </a:t>
            </a:r>
          </a:p>
        </p:txBody>
      </p:sp>
      <p:sp>
        <p:nvSpPr>
          <p:cNvPr name="TextBox 10" id="10"/>
          <p:cNvSpPr txBox="true"/>
          <p:nvPr/>
        </p:nvSpPr>
        <p:spPr>
          <a:xfrm rot="0">
            <a:off x="13275909" y="5736998"/>
            <a:ext cx="2164471" cy="498100"/>
          </a:xfrm>
          <a:prstGeom prst="rect">
            <a:avLst/>
          </a:prstGeom>
        </p:spPr>
        <p:txBody>
          <a:bodyPr anchor="t" rtlCol="false" tIns="0" lIns="0" bIns="0" rIns="0">
            <a:spAutoFit/>
          </a:bodyPr>
          <a:lstStyle/>
          <a:p>
            <a:pPr algn="l">
              <a:lnSpc>
                <a:spcPts val="3918"/>
              </a:lnSpc>
            </a:pPr>
            <a:r>
              <a:rPr lang="en-US" sz="2798">
                <a:solidFill>
                  <a:srgbClr val="000000"/>
                </a:solidFill>
                <a:latin typeface="Open Sans Ultra-Bold"/>
              </a:rPr>
              <a:t>Behaviours </a:t>
            </a:r>
          </a:p>
        </p:txBody>
      </p:sp>
      <p:sp>
        <p:nvSpPr>
          <p:cNvPr name="TextBox 11" id="11"/>
          <p:cNvSpPr txBox="true"/>
          <p:nvPr/>
        </p:nvSpPr>
        <p:spPr>
          <a:xfrm rot="0">
            <a:off x="13339155" y="425515"/>
            <a:ext cx="2037674" cy="950109"/>
          </a:xfrm>
          <a:prstGeom prst="rect">
            <a:avLst/>
          </a:prstGeom>
        </p:spPr>
        <p:txBody>
          <a:bodyPr anchor="t" rtlCol="false" tIns="0" lIns="0" bIns="0" rIns="0">
            <a:spAutoFit/>
          </a:bodyPr>
          <a:lstStyle/>
          <a:p>
            <a:pPr algn="ctr">
              <a:lnSpc>
                <a:spcPts val="3736"/>
              </a:lnSpc>
            </a:pPr>
            <a:r>
              <a:rPr lang="en-US" sz="2717">
                <a:solidFill>
                  <a:srgbClr val="000000"/>
                </a:solidFill>
                <a:latin typeface="Open Sans Ultra-Bold"/>
              </a:rPr>
              <a:t>Physical Sensations </a:t>
            </a:r>
          </a:p>
        </p:txBody>
      </p:sp>
      <p:sp>
        <p:nvSpPr>
          <p:cNvPr name="TextBox 12" id="12"/>
          <p:cNvSpPr txBox="true"/>
          <p:nvPr/>
        </p:nvSpPr>
        <p:spPr>
          <a:xfrm rot="0">
            <a:off x="3796487" y="654572"/>
            <a:ext cx="1859918" cy="509911"/>
          </a:xfrm>
          <a:prstGeom prst="rect">
            <a:avLst/>
          </a:prstGeom>
        </p:spPr>
        <p:txBody>
          <a:bodyPr anchor="t" rtlCol="false" tIns="0" lIns="0" bIns="0" rIns="0">
            <a:spAutoFit/>
          </a:bodyPr>
          <a:lstStyle/>
          <a:p>
            <a:pPr algn="l">
              <a:lnSpc>
                <a:spcPts val="4023"/>
              </a:lnSpc>
            </a:pPr>
            <a:r>
              <a:rPr lang="en-US" sz="2873">
                <a:solidFill>
                  <a:srgbClr val="000000"/>
                </a:solidFill>
                <a:latin typeface="Open Sans Ultra-Bold"/>
              </a:rPr>
              <a:t>Thoughts </a:t>
            </a:r>
          </a:p>
        </p:txBody>
      </p:sp>
      <p:sp>
        <p:nvSpPr>
          <p:cNvPr name="TextBox 13" id="13"/>
          <p:cNvSpPr txBox="true"/>
          <p:nvPr/>
        </p:nvSpPr>
        <p:spPr>
          <a:xfrm rot="0">
            <a:off x="3217655" y="2463319"/>
            <a:ext cx="3569775" cy="1928495"/>
          </a:xfrm>
          <a:prstGeom prst="rect">
            <a:avLst/>
          </a:prstGeom>
        </p:spPr>
        <p:txBody>
          <a:bodyPr anchor="t" rtlCol="false" tIns="0" lIns="0" bIns="0" rIns="0">
            <a:spAutoFit/>
          </a:bodyPr>
          <a:lstStyle/>
          <a:p>
            <a:pPr algn="ctr">
              <a:lnSpc>
                <a:spcPts val="3849"/>
              </a:lnSpc>
            </a:pPr>
            <a:r>
              <a:rPr lang="en-US" sz="2799">
                <a:solidFill>
                  <a:srgbClr val="FFFFFF"/>
                </a:solidFill>
                <a:latin typeface="Open Sans Ultra-Bold"/>
              </a:rPr>
              <a:t>"I am going to fail" Preoccupied, worries ,future thoughts </a:t>
            </a:r>
          </a:p>
        </p:txBody>
      </p:sp>
      <p:sp>
        <p:nvSpPr>
          <p:cNvPr name="TextBox 14" id="14"/>
          <p:cNvSpPr txBox="true"/>
          <p:nvPr/>
        </p:nvSpPr>
        <p:spPr>
          <a:xfrm rot="0">
            <a:off x="3796487" y="6897200"/>
            <a:ext cx="3053335" cy="1442720"/>
          </a:xfrm>
          <a:prstGeom prst="rect">
            <a:avLst/>
          </a:prstGeom>
        </p:spPr>
        <p:txBody>
          <a:bodyPr anchor="t" rtlCol="false" tIns="0" lIns="0" bIns="0" rIns="0">
            <a:spAutoFit/>
          </a:bodyPr>
          <a:lstStyle/>
          <a:p>
            <a:pPr algn="ctr">
              <a:lnSpc>
                <a:spcPts val="3849"/>
              </a:lnSpc>
            </a:pPr>
            <a:r>
              <a:rPr lang="en-US" sz="2799">
                <a:solidFill>
                  <a:srgbClr val="FFFFFF"/>
                </a:solidFill>
                <a:latin typeface="Open Sans Ultra-Bold"/>
              </a:rPr>
              <a:t>overwhelmed, worried</a:t>
            </a:r>
          </a:p>
          <a:p>
            <a:pPr algn="ctr">
              <a:lnSpc>
                <a:spcPts val="3849"/>
              </a:lnSpc>
            </a:pPr>
            <a:r>
              <a:rPr lang="en-US" sz="2799">
                <a:solidFill>
                  <a:srgbClr val="FFFFFF"/>
                </a:solidFill>
                <a:latin typeface="Open Sans Ultra-Bold"/>
              </a:rPr>
              <a:t>low </a:t>
            </a:r>
          </a:p>
        </p:txBody>
      </p:sp>
      <p:sp>
        <p:nvSpPr>
          <p:cNvPr name="TextBox 15" id="15"/>
          <p:cNvSpPr txBox="true"/>
          <p:nvPr/>
        </p:nvSpPr>
        <p:spPr>
          <a:xfrm rot="0">
            <a:off x="12410501" y="7059344"/>
            <a:ext cx="3085295" cy="1928495"/>
          </a:xfrm>
          <a:prstGeom prst="rect">
            <a:avLst/>
          </a:prstGeom>
        </p:spPr>
        <p:txBody>
          <a:bodyPr anchor="t" rtlCol="false" tIns="0" lIns="0" bIns="0" rIns="0">
            <a:spAutoFit/>
          </a:bodyPr>
          <a:lstStyle/>
          <a:p>
            <a:pPr algn="ctr">
              <a:lnSpc>
                <a:spcPts val="3849"/>
              </a:lnSpc>
            </a:pPr>
            <a:r>
              <a:rPr lang="en-US" sz="2799">
                <a:solidFill>
                  <a:srgbClr val="FFFFFF"/>
                </a:solidFill>
                <a:latin typeface="Open Sans Ultra-Bold"/>
              </a:rPr>
              <a:t>procrastinate biting nails snapping at people </a:t>
            </a:r>
          </a:p>
        </p:txBody>
      </p:sp>
      <p:sp>
        <p:nvSpPr>
          <p:cNvPr name="TextBox 16" id="16"/>
          <p:cNvSpPr txBox="true"/>
          <p:nvPr/>
        </p:nvSpPr>
        <p:spPr>
          <a:xfrm rot="0">
            <a:off x="12410501" y="2570088"/>
            <a:ext cx="3363790" cy="1442720"/>
          </a:xfrm>
          <a:prstGeom prst="rect">
            <a:avLst/>
          </a:prstGeom>
        </p:spPr>
        <p:txBody>
          <a:bodyPr anchor="t" rtlCol="false" tIns="0" lIns="0" bIns="0" rIns="0">
            <a:spAutoFit/>
          </a:bodyPr>
          <a:lstStyle/>
          <a:p>
            <a:pPr algn="ctr">
              <a:lnSpc>
                <a:spcPts val="3849"/>
              </a:lnSpc>
            </a:pPr>
            <a:r>
              <a:rPr lang="en-US" sz="2799">
                <a:solidFill>
                  <a:srgbClr val="FFFFFF"/>
                </a:solidFill>
                <a:latin typeface="Open Sans Ultra-Bold"/>
              </a:rPr>
              <a:t>tense, sick, headache, racing heart </a:t>
            </a:r>
          </a:p>
        </p:txBody>
      </p:sp>
      <p:pic>
        <p:nvPicPr>
          <p:cNvPr name="Picture 17" id="17"/>
          <p:cNvPicPr>
            <a:picLocks noChangeAspect="true"/>
          </p:cNvPicPr>
          <p:nvPr/>
        </p:nvPicPr>
        <p:blipFill>
          <a:blip r:embed="rId13"/>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178211" y="8273034"/>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972756" y="2030876"/>
            <a:ext cx="1205455" cy="1679734"/>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222577" y="7958823"/>
            <a:ext cx="1653892" cy="1298334"/>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2509605" y="1743398"/>
            <a:ext cx="1662627" cy="1281303"/>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3340919" y="7606626"/>
            <a:ext cx="1304392" cy="1650530"/>
          </a:xfrm>
          <a:prstGeom prst="rect">
            <a:avLst/>
          </a:prstGeom>
        </p:spPr>
      </p:pic>
      <p:grpSp>
        <p:nvGrpSpPr>
          <p:cNvPr name="Group 7" id="7"/>
          <p:cNvGrpSpPr/>
          <p:nvPr/>
        </p:nvGrpSpPr>
        <p:grpSpPr>
          <a:xfrm rot="0">
            <a:off x="1439514" y="4068118"/>
            <a:ext cx="4738697" cy="3533197"/>
            <a:chOff x="0" y="0"/>
            <a:chExt cx="1248052" cy="930554"/>
          </a:xfrm>
        </p:grpSpPr>
        <p:sp>
          <p:nvSpPr>
            <p:cNvPr name="Freeform 8" id="8"/>
            <p:cNvSpPr/>
            <p:nvPr/>
          </p:nvSpPr>
          <p:spPr>
            <a:xfrm flipH="false" flipV="false">
              <a:off x="0" y="0"/>
              <a:ext cx="1248052" cy="930554"/>
            </a:xfrm>
            <a:custGeom>
              <a:avLst/>
              <a:gdLst/>
              <a:ahLst/>
              <a:cxnLst/>
              <a:rect r="r" b="b" t="t" l="l"/>
              <a:pathLst>
                <a:path h="930554" w="1248052">
                  <a:moveTo>
                    <a:pt x="83322" y="0"/>
                  </a:moveTo>
                  <a:lnTo>
                    <a:pt x="1164730" y="0"/>
                  </a:lnTo>
                  <a:cubicBezTo>
                    <a:pt x="1186828" y="0"/>
                    <a:pt x="1208022" y="8779"/>
                    <a:pt x="1223647" y="24404"/>
                  </a:cubicBezTo>
                  <a:cubicBezTo>
                    <a:pt x="1239273" y="40030"/>
                    <a:pt x="1248052" y="61224"/>
                    <a:pt x="1248052" y="83322"/>
                  </a:cubicBezTo>
                  <a:lnTo>
                    <a:pt x="1248052" y="847232"/>
                  </a:lnTo>
                  <a:cubicBezTo>
                    <a:pt x="1248052" y="869330"/>
                    <a:pt x="1239273" y="890524"/>
                    <a:pt x="1223647" y="906150"/>
                  </a:cubicBezTo>
                  <a:cubicBezTo>
                    <a:pt x="1208022" y="921775"/>
                    <a:pt x="1186828" y="930554"/>
                    <a:pt x="1164730" y="930554"/>
                  </a:cubicBezTo>
                  <a:lnTo>
                    <a:pt x="83322" y="930554"/>
                  </a:lnTo>
                  <a:cubicBezTo>
                    <a:pt x="61224" y="930554"/>
                    <a:pt x="40030" y="921775"/>
                    <a:pt x="24404" y="906150"/>
                  </a:cubicBezTo>
                  <a:cubicBezTo>
                    <a:pt x="8779" y="890524"/>
                    <a:pt x="0" y="869330"/>
                    <a:pt x="0" y="847232"/>
                  </a:cubicBezTo>
                  <a:lnTo>
                    <a:pt x="0" y="83322"/>
                  </a:lnTo>
                  <a:cubicBezTo>
                    <a:pt x="0" y="61224"/>
                    <a:pt x="8779" y="40030"/>
                    <a:pt x="24404" y="24404"/>
                  </a:cubicBezTo>
                  <a:cubicBezTo>
                    <a:pt x="40030" y="8779"/>
                    <a:pt x="61224" y="0"/>
                    <a:pt x="83322" y="0"/>
                  </a:cubicBezTo>
                  <a:close/>
                </a:path>
              </a:pathLst>
            </a:custGeom>
            <a:solidFill>
              <a:srgbClr val="EB2079"/>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3075"/>
                </a:lnSpc>
              </a:pPr>
            </a:p>
          </p:txBody>
        </p:sp>
      </p:grpSp>
      <p:grpSp>
        <p:nvGrpSpPr>
          <p:cNvPr name="Group 10" id="10"/>
          <p:cNvGrpSpPr/>
          <p:nvPr/>
        </p:nvGrpSpPr>
        <p:grpSpPr>
          <a:xfrm rot="0">
            <a:off x="6876470" y="544668"/>
            <a:ext cx="4738697" cy="3533197"/>
            <a:chOff x="0" y="0"/>
            <a:chExt cx="1248052" cy="930554"/>
          </a:xfrm>
        </p:grpSpPr>
        <p:sp>
          <p:nvSpPr>
            <p:cNvPr name="Freeform 11" id="11"/>
            <p:cNvSpPr/>
            <p:nvPr/>
          </p:nvSpPr>
          <p:spPr>
            <a:xfrm flipH="false" flipV="false">
              <a:off x="0" y="0"/>
              <a:ext cx="1248052" cy="930554"/>
            </a:xfrm>
            <a:custGeom>
              <a:avLst/>
              <a:gdLst/>
              <a:ahLst/>
              <a:cxnLst/>
              <a:rect r="r" b="b" t="t" l="l"/>
              <a:pathLst>
                <a:path h="930554" w="1248052">
                  <a:moveTo>
                    <a:pt x="83322" y="0"/>
                  </a:moveTo>
                  <a:lnTo>
                    <a:pt x="1164730" y="0"/>
                  </a:lnTo>
                  <a:cubicBezTo>
                    <a:pt x="1186828" y="0"/>
                    <a:pt x="1208022" y="8779"/>
                    <a:pt x="1223647" y="24404"/>
                  </a:cubicBezTo>
                  <a:cubicBezTo>
                    <a:pt x="1239273" y="40030"/>
                    <a:pt x="1248052" y="61224"/>
                    <a:pt x="1248052" y="83322"/>
                  </a:cubicBezTo>
                  <a:lnTo>
                    <a:pt x="1248052" y="847232"/>
                  </a:lnTo>
                  <a:cubicBezTo>
                    <a:pt x="1248052" y="869330"/>
                    <a:pt x="1239273" y="890524"/>
                    <a:pt x="1223647" y="906150"/>
                  </a:cubicBezTo>
                  <a:cubicBezTo>
                    <a:pt x="1208022" y="921775"/>
                    <a:pt x="1186828" y="930554"/>
                    <a:pt x="1164730" y="930554"/>
                  </a:cubicBezTo>
                  <a:lnTo>
                    <a:pt x="83322" y="930554"/>
                  </a:lnTo>
                  <a:cubicBezTo>
                    <a:pt x="61224" y="930554"/>
                    <a:pt x="40030" y="921775"/>
                    <a:pt x="24404" y="906150"/>
                  </a:cubicBezTo>
                  <a:cubicBezTo>
                    <a:pt x="8779" y="890524"/>
                    <a:pt x="0" y="869330"/>
                    <a:pt x="0" y="847232"/>
                  </a:cubicBezTo>
                  <a:lnTo>
                    <a:pt x="0" y="83322"/>
                  </a:lnTo>
                  <a:cubicBezTo>
                    <a:pt x="0" y="61224"/>
                    <a:pt x="8779" y="40030"/>
                    <a:pt x="24404" y="24404"/>
                  </a:cubicBezTo>
                  <a:cubicBezTo>
                    <a:pt x="40030" y="8779"/>
                    <a:pt x="61224" y="0"/>
                    <a:pt x="83322" y="0"/>
                  </a:cubicBezTo>
                  <a:close/>
                </a:path>
              </a:pathLst>
            </a:custGeom>
            <a:solidFill>
              <a:srgbClr val="753D86"/>
            </a:solidFill>
          </p:spPr>
        </p:sp>
        <p:sp>
          <p:nvSpPr>
            <p:cNvPr name="TextBox 12" id="12"/>
            <p:cNvSpPr txBox="true"/>
            <p:nvPr/>
          </p:nvSpPr>
          <p:spPr>
            <a:xfrm>
              <a:off x="0" y="-38100"/>
              <a:ext cx="812800" cy="850900"/>
            </a:xfrm>
            <a:prstGeom prst="rect">
              <a:avLst/>
            </a:prstGeom>
          </p:spPr>
          <p:txBody>
            <a:bodyPr anchor="ctr" rtlCol="false" tIns="50800" lIns="50800" bIns="50800" rIns="50800"/>
            <a:lstStyle/>
            <a:p>
              <a:pPr algn="ctr">
                <a:lnSpc>
                  <a:spcPts val="3075"/>
                </a:lnSpc>
              </a:pPr>
            </a:p>
          </p:txBody>
        </p:sp>
      </p:grpSp>
      <p:sp>
        <p:nvSpPr>
          <p:cNvPr name="TextBox 13" id="13"/>
          <p:cNvSpPr txBox="true"/>
          <p:nvPr/>
        </p:nvSpPr>
        <p:spPr>
          <a:xfrm rot="0">
            <a:off x="847508" y="904875"/>
            <a:ext cx="6272985" cy="2263783"/>
          </a:xfrm>
          <a:prstGeom prst="rect">
            <a:avLst/>
          </a:prstGeom>
        </p:spPr>
        <p:txBody>
          <a:bodyPr anchor="t" rtlCol="false" tIns="0" lIns="0" bIns="0" rIns="0">
            <a:spAutoFit/>
          </a:bodyPr>
          <a:lstStyle/>
          <a:p>
            <a:pPr>
              <a:lnSpc>
                <a:spcPts val="9099"/>
              </a:lnSpc>
            </a:pPr>
            <a:r>
              <a:rPr lang="en-US" sz="6499">
                <a:solidFill>
                  <a:srgbClr val="753D86"/>
                </a:solidFill>
                <a:latin typeface="Nourd Bold"/>
              </a:rPr>
              <a:t>Five areas model </a:t>
            </a:r>
          </a:p>
        </p:txBody>
      </p:sp>
      <p:sp>
        <p:nvSpPr>
          <p:cNvPr name="TextBox 14" id="14"/>
          <p:cNvSpPr txBox="true"/>
          <p:nvPr/>
        </p:nvSpPr>
        <p:spPr>
          <a:xfrm rot="0">
            <a:off x="1605822" y="4315704"/>
            <a:ext cx="4560197" cy="2851429"/>
          </a:xfrm>
          <a:prstGeom prst="rect">
            <a:avLst/>
          </a:prstGeom>
        </p:spPr>
        <p:txBody>
          <a:bodyPr anchor="t" rtlCol="false" tIns="0" lIns="0" bIns="0" rIns="0">
            <a:spAutoFit/>
          </a:bodyPr>
          <a:lstStyle/>
          <a:p>
            <a:pPr algn="ctr">
              <a:lnSpc>
                <a:spcPts val="3782"/>
              </a:lnSpc>
            </a:pPr>
            <a:r>
              <a:rPr lang="en-US" sz="2799">
                <a:solidFill>
                  <a:srgbClr val="FFFFFF"/>
                </a:solidFill>
                <a:latin typeface="Nourd Bold"/>
              </a:rPr>
              <a:t>Behaviours</a:t>
            </a:r>
          </a:p>
          <a:p>
            <a:pPr algn="ctr">
              <a:lnSpc>
                <a:spcPts val="3782"/>
              </a:lnSpc>
            </a:pPr>
            <a:r>
              <a:rPr lang="en-US" sz="2799">
                <a:solidFill>
                  <a:srgbClr val="FFFFFF"/>
                </a:solidFill>
                <a:latin typeface="Nourd Bold"/>
              </a:rPr>
              <a:t> </a:t>
            </a:r>
          </a:p>
          <a:p>
            <a:pPr algn="ctr">
              <a:lnSpc>
                <a:spcPts val="3782"/>
              </a:lnSpc>
            </a:pPr>
            <a:r>
              <a:rPr lang="en-US" sz="2799">
                <a:solidFill>
                  <a:srgbClr val="FFFFFF"/>
                </a:solidFill>
                <a:latin typeface="Nourd Bold"/>
              </a:rPr>
              <a:t>Avoid going </a:t>
            </a:r>
          </a:p>
          <a:p>
            <a:pPr algn="ctr">
              <a:lnSpc>
                <a:spcPts val="3782"/>
              </a:lnSpc>
            </a:pPr>
            <a:r>
              <a:rPr lang="en-US" sz="2799">
                <a:solidFill>
                  <a:srgbClr val="FFFFFF"/>
                </a:solidFill>
                <a:latin typeface="Nourd Bold"/>
              </a:rPr>
              <a:t>Not sleeping properly</a:t>
            </a:r>
          </a:p>
          <a:p>
            <a:pPr algn="ctr">
              <a:lnSpc>
                <a:spcPts val="3782"/>
              </a:lnSpc>
            </a:pPr>
            <a:r>
              <a:rPr lang="en-US" sz="2799">
                <a:solidFill>
                  <a:srgbClr val="FFFFFF"/>
                </a:solidFill>
                <a:latin typeface="Nourd Bold"/>
              </a:rPr>
              <a:t>Don't talk to anyone Struggle to concentrate </a:t>
            </a:r>
          </a:p>
        </p:txBody>
      </p:sp>
      <p:grpSp>
        <p:nvGrpSpPr>
          <p:cNvPr name="Group 15" id="15"/>
          <p:cNvGrpSpPr/>
          <p:nvPr/>
        </p:nvGrpSpPr>
        <p:grpSpPr>
          <a:xfrm rot="0">
            <a:off x="7238473" y="6192224"/>
            <a:ext cx="4738697" cy="3533197"/>
            <a:chOff x="0" y="0"/>
            <a:chExt cx="1248052" cy="930554"/>
          </a:xfrm>
        </p:grpSpPr>
        <p:sp>
          <p:nvSpPr>
            <p:cNvPr name="Freeform 16" id="16"/>
            <p:cNvSpPr/>
            <p:nvPr/>
          </p:nvSpPr>
          <p:spPr>
            <a:xfrm flipH="false" flipV="false">
              <a:off x="0" y="0"/>
              <a:ext cx="1248052" cy="930554"/>
            </a:xfrm>
            <a:custGeom>
              <a:avLst/>
              <a:gdLst/>
              <a:ahLst/>
              <a:cxnLst/>
              <a:rect r="r" b="b" t="t" l="l"/>
              <a:pathLst>
                <a:path h="930554" w="1248052">
                  <a:moveTo>
                    <a:pt x="83322" y="0"/>
                  </a:moveTo>
                  <a:lnTo>
                    <a:pt x="1164730" y="0"/>
                  </a:lnTo>
                  <a:cubicBezTo>
                    <a:pt x="1186828" y="0"/>
                    <a:pt x="1208022" y="8779"/>
                    <a:pt x="1223647" y="24404"/>
                  </a:cubicBezTo>
                  <a:cubicBezTo>
                    <a:pt x="1239273" y="40030"/>
                    <a:pt x="1248052" y="61224"/>
                    <a:pt x="1248052" y="83322"/>
                  </a:cubicBezTo>
                  <a:lnTo>
                    <a:pt x="1248052" y="847232"/>
                  </a:lnTo>
                  <a:cubicBezTo>
                    <a:pt x="1248052" y="869330"/>
                    <a:pt x="1239273" y="890524"/>
                    <a:pt x="1223647" y="906150"/>
                  </a:cubicBezTo>
                  <a:cubicBezTo>
                    <a:pt x="1208022" y="921775"/>
                    <a:pt x="1186828" y="930554"/>
                    <a:pt x="1164730" y="930554"/>
                  </a:cubicBezTo>
                  <a:lnTo>
                    <a:pt x="83322" y="930554"/>
                  </a:lnTo>
                  <a:cubicBezTo>
                    <a:pt x="61224" y="930554"/>
                    <a:pt x="40030" y="921775"/>
                    <a:pt x="24404" y="906150"/>
                  </a:cubicBezTo>
                  <a:cubicBezTo>
                    <a:pt x="8779" y="890524"/>
                    <a:pt x="0" y="869330"/>
                    <a:pt x="0" y="847232"/>
                  </a:cubicBezTo>
                  <a:lnTo>
                    <a:pt x="0" y="83322"/>
                  </a:lnTo>
                  <a:cubicBezTo>
                    <a:pt x="0" y="61224"/>
                    <a:pt x="8779" y="40030"/>
                    <a:pt x="24404" y="24404"/>
                  </a:cubicBezTo>
                  <a:cubicBezTo>
                    <a:pt x="40030" y="8779"/>
                    <a:pt x="61224" y="0"/>
                    <a:pt x="83322" y="0"/>
                  </a:cubicBezTo>
                  <a:close/>
                </a:path>
              </a:pathLst>
            </a:custGeom>
            <a:solidFill>
              <a:srgbClr val="004A99"/>
            </a:solidFill>
          </p:spPr>
        </p:sp>
        <p:sp>
          <p:nvSpPr>
            <p:cNvPr name="TextBox 17" id="17"/>
            <p:cNvSpPr txBox="true"/>
            <p:nvPr/>
          </p:nvSpPr>
          <p:spPr>
            <a:xfrm>
              <a:off x="0" y="-38100"/>
              <a:ext cx="812800" cy="850900"/>
            </a:xfrm>
            <a:prstGeom prst="rect">
              <a:avLst/>
            </a:prstGeom>
          </p:spPr>
          <p:txBody>
            <a:bodyPr anchor="ctr" rtlCol="false" tIns="50800" lIns="50800" bIns="50800" rIns="50800"/>
            <a:lstStyle/>
            <a:p>
              <a:pPr algn="ctr">
                <a:lnSpc>
                  <a:spcPts val="3075"/>
                </a:lnSpc>
              </a:pPr>
            </a:p>
          </p:txBody>
        </p:sp>
      </p:grpSp>
      <p:sp>
        <p:nvSpPr>
          <p:cNvPr name="TextBox 18" id="18"/>
          <p:cNvSpPr txBox="true"/>
          <p:nvPr/>
        </p:nvSpPr>
        <p:spPr>
          <a:xfrm rot="0">
            <a:off x="7838105" y="6726396"/>
            <a:ext cx="3539433" cy="2375179"/>
          </a:xfrm>
          <a:prstGeom prst="rect">
            <a:avLst/>
          </a:prstGeom>
        </p:spPr>
        <p:txBody>
          <a:bodyPr anchor="t" rtlCol="false" tIns="0" lIns="0" bIns="0" rIns="0">
            <a:spAutoFit/>
          </a:bodyPr>
          <a:lstStyle/>
          <a:p>
            <a:pPr algn="ctr">
              <a:lnSpc>
                <a:spcPts val="3782"/>
              </a:lnSpc>
            </a:pPr>
            <a:r>
              <a:rPr lang="en-US" sz="2799">
                <a:solidFill>
                  <a:srgbClr val="FFFFFF"/>
                </a:solidFill>
                <a:latin typeface="Nourd Bold"/>
              </a:rPr>
              <a:t>Physical sensations</a:t>
            </a:r>
          </a:p>
          <a:p>
            <a:pPr algn="l">
              <a:lnSpc>
                <a:spcPts val="3782"/>
              </a:lnSpc>
            </a:pPr>
            <a:r>
              <a:rPr lang="en-US" sz="2799">
                <a:solidFill>
                  <a:srgbClr val="FFFFFF"/>
                </a:solidFill>
                <a:latin typeface="Nourd Bold"/>
              </a:rPr>
              <a:t> </a:t>
            </a:r>
          </a:p>
          <a:p>
            <a:pPr algn="ctr">
              <a:lnSpc>
                <a:spcPts val="3782"/>
              </a:lnSpc>
            </a:pPr>
            <a:r>
              <a:rPr lang="en-US" sz="2799">
                <a:solidFill>
                  <a:srgbClr val="FFFFFF"/>
                </a:solidFill>
                <a:latin typeface="Nourd Bold"/>
              </a:rPr>
              <a:t>Feel sick</a:t>
            </a:r>
          </a:p>
          <a:p>
            <a:pPr algn="ctr">
              <a:lnSpc>
                <a:spcPts val="3782"/>
              </a:lnSpc>
            </a:pPr>
            <a:r>
              <a:rPr lang="en-US" sz="2799">
                <a:solidFill>
                  <a:srgbClr val="FFFFFF"/>
                </a:solidFill>
                <a:latin typeface="Nourd Bold"/>
              </a:rPr>
              <a:t> Fast heart beat </a:t>
            </a:r>
          </a:p>
          <a:p>
            <a:pPr algn="ctr">
              <a:lnSpc>
                <a:spcPts val="3782"/>
              </a:lnSpc>
            </a:pPr>
            <a:r>
              <a:rPr lang="en-US" sz="2799">
                <a:solidFill>
                  <a:srgbClr val="FFFFFF"/>
                </a:solidFill>
                <a:latin typeface="Nourd Bold"/>
              </a:rPr>
              <a:t>Dry mouth</a:t>
            </a:r>
          </a:p>
        </p:txBody>
      </p:sp>
      <p:sp>
        <p:nvSpPr>
          <p:cNvPr name="TextBox 19" id="19"/>
          <p:cNvSpPr txBox="true"/>
          <p:nvPr/>
        </p:nvSpPr>
        <p:spPr>
          <a:xfrm rot="0">
            <a:off x="7341435" y="853823"/>
            <a:ext cx="3808768" cy="2851429"/>
          </a:xfrm>
          <a:prstGeom prst="rect">
            <a:avLst/>
          </a:prstGeom>
        </p:spPr>
        <p:txBody>
          <a:bodyPr anchor="t" rtlCol="false" tIns="0" lIns="0" bIns="0" rIns="0">
            <a:spAutoFit/>
          </a:bodyPr>
          <a:lstStyle/>
          <a:p>
            <a:pPr algn="ctr">
              <a:lnSpc>
                <a:spcPts val="3782"/>
              </a:lnSpc>
            </a:pPr>
            <a:r>
              <a:rPr lang="en-US" sz="2799">
                <a:solidFill>
                  <a:srgbClr val="FFFFFF"/>
                </a:solidFill>
                <a:latin typeface="Nourd Bold"/>
              </a:rPr>
              <a:t>Thoughts</a:t>
            </a:r>
          </a:p>
          <a:p>
            <a:pPr algn="ctr">
              <a:lnSpc>
                <a:spcPts val="3782"/>
              </a:lnSpc>
            </a:pPr>
            <a:r>
              <a:rPr lang="en-US" sz="2799">
                <a:solidFill>
                  <a:srgbClr val="FFFFFF"/>
                </a:solidFill>
                <a:latin typeface="Nourd Bold"/>
              </a:rPr>
              <a:t> </a:t>
            </a:r>
          </a:p>
          <a:p>
            <a:pPr algn="ctr">
              <a:lnSpc>
                <a:spcPts val="3782"/>
              </a:lnSpc>
            </a:pPr>
            <a:r>
              <a:rPr lang="en-US" sz="2799">
                <a:solidFill>
                  <a:srgbClr val="FFFFFF"/>
                </a:solidFill>
                <a:latin typeface="Nourd Bold"/>
              </a:rPr>
              <a:t>What if i fail ? </a:t>
            </a:r>
          </a:p>
          <a:p>
            <a:pPr algn="ctr">
              <a:lnSpc>
                <a:spcPts val="3782"/>
              </a:lnSpc>
            </a:pPr>
            <a:r>
              <a:rPr lang="en-US" sz="2799">
                <a:solidFill>
                  <a:srgbClr val="FFFFFF"/>
                </a:solidFill>
                <a:latin typeface="Nourd Bold"/>
              </a:rPr>
              <a:t>I am going to fail ! Everyone will do better than me </a:t>
            </a:r>
          </a:p>
        </p:txBody>
      </p:sp>
      <p:grpSp>
        <p:nvGrpSpPr>
          <p:cNvPr name="Group 20" id="20"/>
          <p:cNvGrpSpPr/>
          <p:nvPr/>
        </p:nvGrpSpPr>
        <p:grpSpPr>
          <a:xfrm rot="0">
            <a:off x="12730852" y="3548576"/>
            <a:ext cx="4738697" cy="3533197"/>
            <a:chOff x="0" y="0"/>
            <a:chExt cx="1248052" cy="930554"/>
          </a:xfrm>
        </p:grpSpPr>
        <p:sp>
          <p:nvSpPr>
            <p:cNvPr name="Freeform 21" id="21"/>
            <p:cNvSpPr/>
            <p:nvPr/>
          </p:nvSpPr>
          <p:spPr>
            <a:xfrm flipH="false" flipV="false">
              <a:off x="0" y="0"/>
              <a:ext cx="1248052" cy="930554"/>
            </a:xfrm>
            <a:custGeom>
              <a:avLst/>
              <a:gdLst/>
              <a:ahLst/>
              <a:cxnLst/>
              <a:rect r="r" b="b" t="t" l="l"/>
              <a:pathLst>
                <a:path h="930554" w="1248052">
                  <a:moveTo>
                    <a:pt x="83322" y="0"/>
                  </a:moveTo>
                  <a:lnTo>
                    <a:pt x="1164730" y="0"/>
                  </a:lnTo>
                  <a:cubicBezTo>
                    <a:pt x="1186828" y="0"/>
                    <a:pt x="1208022" y="8779"/>
                    <a:pt x="1223647" y="24404"/>
                  </a:cubicBezTo>
                  <a:cubicBezTo>
                    <a:pt x="1239273" y="40030"/>
                    <a:pt x="1248052" y="61224"/>
                    <a:pt x="1248052" y="83322"/>
                  </a:cubicBezTo>
                  <a:lnTo>
                    <a:pt x="1248052" y="847232"/>
                  </a:lnTo>
                  <a:cubicBezTo>
                    <a:pt x="1248052" y="869330"/>
                    <a:pt x="1239273" y="890524"/>
                    <a:pt x="1223647" y="906150"/>
                  </a:cubicBezTo>
                  <a:cubicBezTo>
                    <a:pt x="1208022" y="921775"/>
                    <a:pt x="1186828" y="930554"/>
                    <a:pt x="1164730" y="930554"/>
                  </a:cubicBezTo>
                  <a:lnTo>
                    <a:pt x="83322" y="930554"/>
                  </a:lnTo>
                  <a:cubicBezTo>
                    <a:pt x="61224" y="930554"/>
                    <a:pt x="40030" y="921775"/>
                    <a:pt x="24404" y="906150"/>
                  </a:cubicBezTo>
                  <a:cubicBezTo>
                    <a:pt x="8779" y="890524"/>
                    <a:pt x="0" y="869330"/>
                    <a:pt x="0" y="847232"/>
                  </a:cubicBezTo>
                  <a:lnTo>
                    <a:pt x="0" y="83322"/>
                  </a:lnTo>
                  <a:cubicBezTo>
                    <a:pt x="0" y="61224"/>
                    <a:pt x="8779" y="40030"/>
                    <a:pt x="24404" y="24404"/>
                  </a:cubicBezTo>
                  <a:cubicBezTo>
                    <a:pt x="40030" y="8779"/>
                    <a:pt x="61224" y="0"/>
                    <a:pt x="83322" y="0"/>
                  </a:cubicBezTo>
                  <a:close/>
                </a:path>
              </a:pathLst>
            </a:custGeom>
            <a:solidFill>
              <a:srgbClr val="575756"/>
            </a:solidFill>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3075"/>
                </a:lnSpc>
              </a:pPr>
            </a:p>
          </p:txBody>
        </p:sp>
      </p:grpSp>
      <p:sp>
        <p:nvSpPr>
          <p:cNvPr name="TextBox 23" id="23"/>
          <p:cNvSpPr txBox="true"/>
          <p:nvPr/>
        </p:nvSpPr>
        <p:spPr>
          <a:xfrm rot="0">
            <a:off x="13034445" y="4074290"/>
            <a:ext cx="4276588" cy="2472055"/>
          </a:xfrm>
          <a:prstGeom prst="rect">
            <a:avLst/>
          </a:prstGeom>
        </p:spPr>
        <p:txBody>
          <a:bodyPr anchor="t" rtlCol="false" tIns="0" lIns="0" bIns="0" rIns="0">
            <a:spAutoFit/>
          </a:bodyPr>
          <a:lstStyle/>
          <a:p>
            <a:pPr algn="ctr">
              <a:lnSpc>
                <a:spcPts val="3919"/>
              </a:lnSpc>
            </a:pPr>
            <a:r>
              <a:rPr lang="en-US" sz="2799">
                <a:solidFill>
                  <a:srgbClr val="FFFFFF"/>
                </a:solidFill>
                <a:latin typeface="Nourd Bold"/>
              </a:rPr>
              <a:t>Emotions </a:t>
            </a:r>
          </a:p>
          <a:p>
            <a:pPr algn="ctr">
              <a:lnSpc>
                <a:spcPts val="3919"/>
              </a:lnSpc>
            </a:pPr>
          </a:p>
          <a:p>
            <a:pPr algn="ctr">
              <a:lnSpc>
                <a:spcPts val="3919"/>
              </a:lnSpc>
            </a:pPr>
            <a:r>
              <a:rPr lang="en-US" sz="2799">
                <a:solidFill>
                  <a:srgbClr val="FFFFFF"/>
                </a:solidFill>
                <a:latin typeface="Nourd Bold"/>
              </a:rPr>
              <a:t>Worried </a:t>
            </a:r>
          </a:p>
          <a:p>
            <a:pPr algn="ctr">
              <a:lnSpc>
                <a:spcPts val="3919"/>
              </a:lnSpc>
            </a:pPr>
            <a:r>
              <a:rPr lang="en-US" sz="2799">
                <a:solidFill>
                  <a:srgbClr val="FFFFFF"/>
                </a:solidFill>
                <a:latin typeface="Nourd Bold"/>
              </a:rPr>
              <a:t>Anxious </a:t>
            </a:r>
          </a:p>
          <a:p>
            <a:pPr algn="ctr">
              <a:lnSpc>
                <a:spcPts val="3919"/>
              </a:lnSpc>
            </a:pPr>
            <a:r>
              <a:rPr lang="en-US" sz="2799">
                <a:solidFill>
                  <a:srgbClr val="FFFFFF"/>
                </a:solidFill>
                <a:latin typeface="Nourd Bold"/>
              </a:rPr>
              <a:t>Frustrated </a:t>
            </a:r>
          </a:p>
        </p:txBody>
      </p:sp>
      <p:grpSp>
        <p:nvGrpSpPr>
          <p:cNvPr name="Group 24" id="24"/>
          <p:cNvGrpSpPr/>
          <p:nvPr/>
        </p:nvGrpSpPr>
        <p:grpSpPr>
          <a:xfrm rot="0">
            <a:off x="7120493" y="4564385"/>
            <a:ext cx="4738697" cy="1342177"/>
            <a:chOff x="0" y="0"/>
            <a:chExt cx="1248052" cy="353495"/>
          </a:xfrm>
        </p:grpSpPr>
        <p:sp>
          <p:nvSpPr>
            <p:cNvPr name="Freeform 25" id="25"/>
            <p:cNvSpPr/>
            <p:nvPr/>
          </p:nvSpPr>
          <p:spPr>
            <a:xfrm flipH="false" flipV="false">
              <a:off x="0" y="0"/>
              <a:ext cx="1248052" cy="353495"/>
            </a:xfrm>
            <a:custGeom>
              <a:avLst/>
              <a:gdLst/>
              <a:ahLst/>
              <a:cxnLst/>
              <a:rect r="r" b="b" t="t" l="l"/>
              <a:pathLst>
                <a:path h="353495" w="1248052">
                  <a:moveTo>
                    <a:pt x="83322" y="0"/>
                  </a:moveTo>
                  <a:lnTo>
                    <a:pt x="1164730" y="0"/>
                  </a:lnTo>
                  <a:cubicBezTo>
                    <a:pt x="1186828" y="0"/>
                    <a:pt x="1208022" y="8779"/>
                    <a:pt x="1223647" y="24404"/>
                  </a:cubicBezTo>
                  <a:cubicBezTo>
                    <a:pt x="1239273" y="40030"/>
                    <a:pt x="1248052" y="61224"/>
                    <a:pt x="1248052" y="83322"/>
                  </a:cubicBezTo>
                  <a:lnTo>
                    <a:pt x="1248052" y="270173"/>
                  </a:lnTo>
                  <a:cubicBezTo>
                    <a:pt x="1248052" y="292272"/>
                    <a:pt x="1239273" y="313465"/>
                    <a:pt x="1223647" y="329091"/>
                  </a:cubicBezTo>
                  <a:cubicBezTo>
                    <a:pt x="1208022" y="344717"/>
                    <a:pt x="1186828" y="353495"/>
                    <a:pt x="1164730" y="353495"/>
                  </a:cubicBezTo>
                  <a:lnTo>
                    <a:pt x="83322" y="353495"/>
                  </a:lnTo>
                  <a:cubicBezTo>
                    <a:pt x="61224" y="353495"/>
                    <a:pt x="40030" y="344717"/>
                    <a:pt x="24404" y="329091"/>
                  </a:cubicBezTo>
                  <a:cubicBezTo>
                    <a:pt x="8779" y="313465"/>
                    <a:pt x="0" y="292272"/>
                    <a:pt x="0" y="270173"/>
                  </a:cubicBezTo>
                  <a:lnTo>
                    <a:pt x="0" y="83322"/>
                  </a:lnTo>
                  <a:cubicBezTo>
                    <a:pt x="0" y="61224"/>
                    <a:pt x="8779" y="40030"/>
                    <a:pt x="24404" y="24404"/>
                  </a:cubicBezTo>
                  <a:cubicBezTo>
                    <a:pt x="40030" y="8779"/>
                    <a:pt x="61224" y="0"/>
                    <a:pt x="83322" y="0"/>
                  </a:cubicBezTo>
                  <a:close/>
                </a:path>
              </a:pathLst>
            </a:custGeom>
            <a:solidFill>
              <a:srgbClr val="B24E87"/>
            </a:solidFill>
          </p:spPr>
        </p:sp>
        <p:sp>
          <p:nvSpPr>
            <p:cNvPr name="TextBox 26" id="26"/>
            <p:cNvSpPr txBox="true"/>
            <p:nvPr/>
          </p:nvSpPr>
          <p:spPr>
            <a:xfrm>
              <a:off x="0" y="-38100"/>
              <a:ext cx="812800" cy="850900"/>
            </a:xfrm>
            <a:prstGeom prst="rect">
              <a:avLst/>
            </a:prstGeom>
          </p:spPr>
          <p:txBody>
            <a:bodyPr anchor="ctr" rtlCol="false" tIns="50800" lIns="50800" bIns="50800" rIns="50800"/>
            <a:lstStyle/>
            <a:p>
              <a:pPr algn="ctr">
                <a:lnSpc>
                  <a:spcPts val="3075"/>
                </a:lnSpc>
              </a:pPr>
            </a:p>
          </p:txBody>
        </p:sp>
      </p:grpSp>
      <p:sp>
        <p:nvSpPr>
          <p:cNvPr name="TextBox 27" id="27"/>
          <p:cNvSpPr txBox="true"/>
          <p:nvPr/>
        </p:nvSpPr>
        <p:spPr>
          <a:xfrm rot="0">
            <a:off x="7754145" y="4497710"/>
            <a:ext cx="3707353" cy="1337006"/>
          </a:xfrm>
          <a:prstGeom prst="rect">
            <a:avLst/>
          </a:prstGeom>
        </p:spPr>
        <p:txBody>
          <a:bodyPr anchor="t" rtlCol="false" tIns="0" lIns="0" bIns="0" rIns="0">
            <a:spAutoFit/>
          </a:bodyPr>
          <a:lstStyle/>
          <a:p>
            <a:pPr algn="ctr">
              <a:lnSpc>
                <a:spcPts val="5327"/>
              </a:lnSpc>
            </a:pPr>
            <a:r>
              <a:rPr lang="en-US" sz="3899">
                <a:solidFill>
                  <a:srgbClr val="FFFFFF"/>
                </a:solidFill>
                <a:latin typeface="Nourd Bold"/>
              </a:rPr>
              <a:t>Situation </a:t>
            </a:r>
          </a:p>
          <a:p>
            <a:pPr algn="ctr">
              <a:lnSpc>
                <a:spcPts val="5327"/>
              </a:lnSpc>
            </a:pPr>
            <a:r>
              <a:rPr lang="en-US" sz="3899">
                <a:solidFill>
                  <a:srgbClr val="FFFFFF"/>
                </a:solidFill>
                <a:latin typeface="Nourd Bold"/>
              </a:rPr>
              <a:t>Exam </a:t>
            </a:r>
          </a:p>
        </p:txBody>
      </p:sp>
      <p:pic>
        <p:nvPicPr>
          <p:cNvPr name="Picture 28" id="28"/>
          <p:cNvPicPr>
            <a:picLocks noChangeAspect="true"/>
          </p:cNvPicPr>
          <p:nvPr/>
        </p:nvPicPr>
        <p:blipFill>
          <a:blip r:embed="rId12"/>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66046" y="8902256"/>
            <a:ext cx="698259" cy="669912"/>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718193" y="1553099"/>
            <a:ext cx="2668276" cy="651405"/>
          </a:xfrm>
          <a:prstGeom prst="rect">
            <a:avLst/>
          </a:prstGeom>
        </p:spPr>
      </p:pic>
      <p:pic>
        <p:nvPicPr>
          <p:cNvPr name="Picture 4" id="4"/>
          <p:cNvPicPr>
            <a:picLocks noChangeAspect="true"/>
          </p:cNvPicPr>
          <p:nvPr/>
        </p:nvPicPr>
        <p:blipFill>
          <a:blip r:embed="rId6"/>
          <a:srcRect l="0" t="0" r="0" b="0"/>
          <a:stretch>
            <a:fillRect/>
          </a:stretch>
        </p:blipFill>
        <p:spPr>
          <a:xfrm flipH="false" flipV="false" rot="0">
            <a:off x="3678617" y="2423884"/>
            <a:ext cx="6707853" cy="6834416"/>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10770422" y="2319309"/>
            <a:ext cx="6556372" cy="6335963"/>
          </a:xfrm>
          <a:prstGeom prst="rect">
            <a:avLst/>
          </a:prstGeom>
        </p:spPr>
      </p:pic>
      <p:sp>
        <p:nvSpPr>
          <p:cNvPr name="TextBox 6" id="6"/>
          <p:cNvSpPr txBox="true"/>
          <p:nvPr/>
        </p:nvSpPr>
        <p:spPr>
          <a:xfrm rot="0">
            <a:off x="0" y="204997"/>
            <a:ext cx="18288000" cy="1385659"/>
          </a:xfrm>
          <a:prstGeom prst="rect">
            <a:avLst/>
          </a:prstGeom>
        </p:spPr>
        <p:txBody>
          <a:bodyPr anchor="t" rtlCol="false" tIns="0" lIns="0" bIns="0" rIns="0">
            <a:spAutoFit/>
          </a:bodyPr>
          <a:lstStyle/>
          <a:p>
            <a:pPr algn="ctr">
              <a:lnSpc>
                <a:spcPts val="11300"/>
              </a:lnSpc>
            </a:pPr>
            <a:r>
              <a:rPr lang="en-US" sz="8071">
                <a:solidFill>
                  <a:srgbClr val="753D86"/>
                </a:solidFill>
                <a:latin typeface="Nourd Bold"/>
              </a:rPr>
              <a:t>Managing physical sensations</a:t>
            </a:r>
          </a:p>
        </p:txBody>
      </p:sp>
      <p:pic>
        <p:nvPicPr>
          <p:cNvPr name="Picture 7" id="7"/>
          <p:cNvPicPr>
            <a:picLocks noChangeAspect="true"/>
          </p:cNvPicPr>
          <p:nvPr/>
        </p:nvPicPr>
        <p:blipFill>
          <a:blip r:embed="rId9"/>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18193" y="1553099"/>
            <a:ext cx="2668276" cy="65140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832107" y="9025480"/>
            <a:ext cx="698259" cy="669912"/>
          </a:xfrm>
          <a:prstGeom prst="rect">
            <a:avLst/>
          </a:prstGeom>
        </p:spPr>
      </p:pic>
      <p:grpSp>
        <p:nvGrpSpPr>
          <p:cNvPr name="Group 4" id="4"/>
          <p:cNvGrpSpPr>
            <a:grpSpLocks noChangeAspect="true"/>
          </p:cNvGrpSpPr>
          <p:nvPr/>
        </p:nvGrpSpPr>
        <p:grpSpPr>
          <a:xfrm rot="0">
            <a:off x="5372756" y="6406715"/>
            <a:ext cx="1846021" cy="2355256"/>
            <a:chOff x="0" y="0"/>
            <a:chExt cx="1846021" cy="2355253"/>
          </a:xfrm>
        </p:grpSpPr>
        <p:sp>
          <p:nvSpPr>
            <p:cNvPr name="Freeform 5" id="5"/>
            <p:cNvSpPr/>
            <p:nvPr/>
          </p:nvSpPr>
          <p:spPr>
            <a:xfrm flipH="false" flipV="false">
              <a:off x="0" y="19685"/>
              <a:ext cx="1845818" cy="2314194"/>
            </a:xfrm>
            <a:custGeom>
              <a:avLst/>
              <a:gdLst/>
              <a:ahLst/>
              <a:cxnLst/>
              <a:rect r="r" b="b" t="t" l="l"/>
              <a:pathLst>
                <a:path h="2314194" w="1845818">
                  <a:moveTo>
                    <a:pt x="790956" y="127"/>
                  </a:moveTo>
                  <a:cubicBezTo>
                    <a:pt x="752348" y="127"/>
                    <a:pt x="712851" y="7112"/>
                    <a:pt x="672084" y="22479"/>
                  </a:cubicBezTo>
                  <a:cubicBezTo>
                    <a:pt x="478155" y="95631"/>
                    <a:pt x="280035" y="157734"/>
                    <a:pt x="100584" y="264795"/>
                  </a:cubicBezTo>
                  <a:cubicBezTo>
                    <a:pt x="71501" y="282321"/>
                    <a:pt x="44577" y="303530"/>
                    <a:pt x="0" y="334391"/>
                  </a:cubicBezTo>
                  <a:cubicBezTo>
                    <a:pt x="63119" y="360934"/>
                    <a:pt x="113792" y="390525"/>
                    <a:pt x="168148" y="390525"/>
                  </a:cubicBezTo>
                  <a:cubicBezTo>
                    <a:pt x="187706" y="390525"/>
                    <a:pt x="207772" y="386715"/>
                    <a:pt x="229108" y="377444"/>
                  </a:cubicBezTo>
                  <a:cubicBezTo>
                    <a:pt x="278384" y="356108"/>
                    <a:pt x="327787" y="335661"/>
                    <a:pt x="395478" y="306832"/>
                  </a:cubicBezTo>
                  <a:cubicBezTo>
                    <a:pt x="369189" y="366395"/>
                    <a:pt x="350520" y="407035"/>
                    <a:pt x="333121" y="448183"/>
                  </a:cubicBezTo>
                  <a:cubicBezTo>
                    <a:pt x="202819" y="758317"/>
                    <a:pt x="151384" y="1081151"/>
                    <a:pt x="236601" y="1408049"/>
                  </a:cubicBezTo>
                  <a:cubicBezTo>
                    <a:pt x="313817" y="1705610"/>
                    <a:pt x="459359" y="1971167"/>
                    <a:pt x="725170" y="2148967"/>
                  </a:cubicBezTo>
                  <a:cubicBezTo>
                    <a:pt x="900303" y="2265934"/>
                    <a:pt x="1092200" y="2314194"/>
                    <a:pt x="1292860" y="2314194"/>
                  </a:cubicBezTo>
                  <a:cubicBezTo>
                    <a:pt x="1348232" y="2314194"/>
                    <a:pt x="1404239" y="2310511"/>
                    <a:pt x="1460627" y="2303653"/>
                  </a:cubicBezTo>
                  <a:cubicBezTo>
                    <a:pt x="1565275" y="2290699"/>
                    <a:pt x="1667764" y="2258314"/>
                    <a:pt x="1770507" y="2231898"/>
                  </a:cubicBezTo>
                  <a:cubicBezTo>
                    <a:pt x="1797177" y="2225040"/>
                    <a:pt x="1820799" y="2207514"/>
                    <a:pt x="1845818" y="2194560"/>
                  </a:cubicBezTo>
                  <a:cubicBezTo>
                    <a:pt x="1844167" y="2187194"/>
                    <a:pt x="1842389" y="2179828"/>
                    <a:pt x="1840738" y="2172589"/>
                  </a:cubicBezTo>
                  <a:cubicBezTo>
                    <a:pt x="1812544" y="2171954"/>
                    <a:pt x="1784223" y="2170303"/>
                    <a:pt x="1755902" y="2170303"/>
                  </a:cubicBezTo>
                  <a:cubicBezTo>
                    <a:pt x="1745361" y="2170303"/>
                    <a:pt x="1734820" y="2170557"/>
                    <a:pt x="1724279" y="2171192"/>
                  </a:cubicBezTo>
                  <a:cubicBezTo>
                    <a:pt x="1700149" y="2172716"/>
                    <a:pt x="1676400" y="2181606"/>
                    <a:pt x="1652651" y="2188210"/>
                  </a:cubicBezTo>
                  <a:cubicBezTo>
                    <a:pt x="1576832" y="2209165"/>
                    <a:pt x="1504188" y="2219325"/>
                    <a:pt x="1434338" y="2219325"/>
                  </a:cubicBezTo>
                  <a:cubicBezTo>
                    <a:pt x="1223772" y="2219325"/>
                    <a:pt x="1039368" y="2127377"/>
                    <a:pt x="877697" y="1964436"/>
                  </a:cubicBezTo>
                  <a:cubicBezTo>
                    <a:pt x="713232" y="1798574"/>
                    <a:pt x="622300" y="1592453"/>
                    <a:pt x="581533" y="1364488"/>
                  </a:cubicBezTo>
                  <a:cubicBezTo>
                    <a:pt x="538226" y="1123950"/>
                    <a:pt x="557276" y="886333"/>
                    <a:pt x="628142" y="652526"/>
                  </a:cubicBezTo>
                  <a:cubicBezTo>
                    <a:pt x="631190" y="642112"/>
                    <a:pt x="634873" y="631698"/>
                    <a:pt x="639318" y="621919"/>
                  </a:cubicBezTo>
                  <a:cubicBezTo>
                    <a:pt x="641604" y="617601"/>
                    <a:pt x="646557" y="614680"/>
                    <a:pt x="656209" y="605155"/>
                  </a:cubicBezTo>
                  <a:cubicBezTo>
                    <a:pt x="660781" y="636016"/>
                    <a:pt x="663067" y="662305"/>
                    <a:pt x="668655" y="687832"/>
                  </a:cubicBezTo>
                  <a:cubicBezTo>
                    <a:pt x="687324" y="772795"/>
                    <a:pt x="702945" y="858774"/>
                    <a:pt x="727964" y="942086"/>
                  </a:cubicBezTo>
                  <a:cubicBezTo>
                    <a:pt x="750189" y="1015746"/>
                    <a:pt x="818388" y="1057656"/>
                    <a:pt x="893953" y="1057656"/>
                  </a:cubicBezTo>
                  <a:cubicBezTo>
                    <a:pt x="910336" y="1057656"/>
                    <a:pt x="927100" y="1055624"/>
                    <a:pt x="943737" y="1051687"/>
                  </a:cubicBezTo>
                  <a:cubicBezTo>
                    <a:pt x="948182" y="1050671"/>
                    <a:pt x="952754" y="1050163"/>
                    <a:pt x="957453" y="1050163"/>
                  </a:cubicBezTo>
                  <a:cubicBezTo>
                    <a:pt x="977519" y="1050163"/>
                    <a:pt x="999744" y="1058164"/>
                    <a:pt x="1022858" y="1061466"/>
                  </a:cubicBezTo>
                  <a:cubicBezTo>
                    <a:pt x="1047623" y="1044194"/>
                    <a:pt x="1031875" y="1019175"/>
                    <a:pt x="1026668" y="997077"/>
                  </a:cubicBezTo>
                  <a:cubicBezTo>
                    <a:pt x="978789" y="796036"/>
                    <a:pt x="972947" y="591693"/>
                    <a:pt x="985774" y="387096"/>
                  </a:cubicBezTo>
                  <a:cubicBezTo>
                    <a:pt x="990600" y="308864"/>
                    <a:pt x="1010158" y="231267"/>
                    <a:pt x="1025525" y="154051"/>
                  </a:cubicBezTo>
                  <a:cubicBezTo>
                    <a:pt x="1037590" y="93345"/>
                    <a:pt x="1039622" y="84836"/>
                    <a:pt x="984377" y="54864"/>
                  </a:cubicBezTo>
                  <a:cubicBezTo>
                    <a:pt x="921893" y="20955"/>
                    <a:pt x="857758" y="0"/>
                    <a:pt x="790956" y="0"/>
                  </a:cubicBezTo>
                  <a:close/>
                </a:path>
              </a:pathLst>
            </a:custGeom>
            <a:solidFill>
              <a:srgbClr val="1A529E"/>
            </a:solidFill>
          </p:spPr>
        </p:sp>
      </p:grpSp>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7728431" y="6509918"/>
            <a:ext cx="3590830" cy="3590830"/>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4289735" y="2204504"/>
            <a:ext cx="9987991" cy="3969315"/>
          </a:xfrm>
          <a:prstGeom prst="rect">
            <a:avLst/>
          </a:prstGeom>
        </p:spPr>
      </p:pic>
      <p:grpSp>
        <p:nvGrpSpPr>
          <p:cNvPr name="Group 8" id="8"/>
          <p:cNvGrpSpPr>
            <a:grpSpLocks noChangeAspect="true"/>
          </p:cNvGrpSpPr>
          <p:nvPr/>
        </p:nvGrpSpPr>
        <p:grpSpPr>
          <a:xfrm rot="0">
            <a:off x="11665133" y="6379721"/>
            <a:ext cx="1903952" cy="2561863"/>
            <a:chOff x="0" y="0"/>
            <a:chExt cx="1903959" cy="2561857"/>
          </a:xfrm>
        </p:grpSpPr>
        <p:sp>
          <p:nvSpPr>
            <p:cNvPr name="Freeform 9" id="9"/>
            <p:cNvSpPr/>
            <p:nvPr/>
          </p:nvSpPr>
          <p:spPr>
            <a:xfrm flipH="false" flipV="false">
              <a:off x="-508" y="0"/>
              <a:ext cx="1904619" cy="2561717"/>
            </a:xfrm>
            <a:custGeom>
              <a:avLst/>
              <a:gdLst/>
              <a:ahLst/>
              <a:cxnLst/>
              <a:rect r="r" b="b" t="t" l="l"/>
              <a:pathLst>
                <a:path h="2561717" w="1904619">
                  <a:moveTo>
                    <a:pt x="1328166" y="0"/>
                  </a:moveTo>
                  <a:cubicBezTo>
                    <a:pt x="1322959" y="5461"/>
                    <a:pt x="1317752" y="10922"/>
                    <a:pt x="1312545" y="16256"/>
                  </a:cubicBezTo>
                  <a:cubicBezTo>
                    <a:pt x="1332992" y="49276"/>
                    <a:pt x="1351915" y="83566"/>
                    <a:pt x="1374902" y="114681"/>
                  </a:cubicBezTo>
                  <a:cubicBezTo>
                    <a:pt x="1389380" y="134112"/>
                    <a:pt x="1409827" y="149098"/>
                    <a:pt x="1428242" y="165481"/>
                  </a:cubicBezTo>
                  <a:cubicBezTo>
                    <a:pt x="1664589" y="374396"/>
                    <a:pt x="1727708" y="638175"/>
                    <a:pt x="1663319" y="937133"/>
                  </a:cubicBezTo>
                  <a:cubicBezTo>
                    <a:pt x="1614170" y="1165479"/>
                    <a:pt x="1490980" y="1354074"/>
                    <a:pt x="1322197" y="1512570"/>
                  </a:cubicBezTo>
                  <a:cubicBezTo>
                    <a:pt x="1144270" y="1680083"/>
                    <a:pt x="934720" y="1793748"/>
                    <a:pt x="700151" y="1861820"/>
                  </a:cubicBezTo>
                  <a:cubicBezTo>
                    <a:pt x="689737" y="1864995"/>
                    <a:pt x="679069" y="1867408"/>
                    <a:pt x="668401" y="1869186"/>
                  </a:cubicBezTo>
                  <a:cubicBezTo>
                    <a:pt x="668020" y="1869186"/>
                    <a:pt x="667639" y="1869186"/>
                    <a:pt x="667385" y="1869186"/>
                  </a:cubicBezTo>
                  <a:cubicBezTo>
                    <a:pt x="662813" y="1869186"/>
                    <a:pt x="657479" y="1866773"/>
                    <a:pt x="645287" y="1864106"/>
                  </a:cubicBezTo>
                  <a:cubicBezTo>
                    <a:pt x="668655" y="1843405"/>
                    <a:pt x="689356" y="1827149"/>
                    <a:pt x="707771" y="1808480"/>
                  </a:cubicBezTo>
                  <a:cubicBezTo>
                    <a:pt x="768858" y="1746377"/>
                    <a:pt x="832358" y="1686433"/>
                    <a:pt x="888492" y="1620012"/>
                  </a:cubicBezTo>
                  <a:cubicBezTo>
                    <a:pt x="948944" y="1548384"/>
                    <a:pt x="932561" y="1445387"/>
                    <a:pt x="862584" y="1379347"/>
                  </a:cubicBezTo>
                  <a:cubicBezTo>
                    <a:pt x="845185" y="1362837"/>
                    <a:pt x="839851" y="1333754"/>
                    <a:pt x="827659" y="1307719"/>
                  </a:cubicBezTo>
                  <a:cubicBezTo>
                    <a:pt x="822960" y="1305814"/>
                    <a:pt x="818769" y="1305052"/>
                    <a:pt x="814959" y="1305052"/>
                  </a:cubicBezTo>
                  <a:cubicBezTo>
                    <a:pt x="795528" y="1305052"/>
                    <a:pt x="784733" y="1325880"/>
                    <a:pt x="771652" y="1339723"/>
                  </a:cubicBezTo>
                  <a:cubicBezTo>
                    <a:pt x="629285" y="1489456"/>
                    <a:pt x="461137" y="1605915"/>
                    <a:pt x="282702" y="1706753"/>
                  </a:cubicBezTo>
                  <a:cubicBezTo>
                    <a:pt x="214503" y="1745361"/>
                    <a:pt x="138811" y="1771269"/>
                    <a:pt x="65659" y="1800606"/>
                  </a:cubicBezTo>
                  <a:cubicBezTo>
                    <a:pt x="8128" y="1823593"/>
                    <a:pt x="0" y="1826514"/>
                    <a:pt x="5080" y="1889125"/>
                  </a:cubicBezTo>
                  <a:cubicBezTo>
                    <a:pt x="14097" y="2000885"/>
                    <a:pt x="52070" y="2098167"/>
                    <a:pt x="148336" y="2168652"/>
                  </a:cubicBezTo>
                  <a:cubicBezTo>
                    <a:pt x="315468" y="2291334"/>
                    <a:pt x="475615" y="2423541"/>
                    <a:pt x="663194" y="2515362"/>
                  </a:cubicBezTo>
                  <a:cubicBezTo>
                    <a:pt x="693674" y="2530221"/>
                    <a:pt x="726186" y="2541270"/>
                    <a:pt x="776351" y="2561717"/>
                  </a:cubicBezTo>
                  <a:cubicBezTo>
                    <a:pt x="759841" y="2470023"/>
                    <a:pt x="760476" y="2394585"/>
                    <a:pt x="687451" y="2346198"/>
                  </a:cubicBezTo>
                  <a:cubicBezTo>
                    <a:pt x="642747" y="2316480"/>
                    <a:pt x="598551" y="2286254"/>
                    <a:pt x="537464" y="2245360"/>
                  </a:cubicBezTo>
                  <a:cubicBezTo>
                    <a:pt x="601599" y="2234946"/>
                    <a:pt x="646049" y="2228469"/>
                    <a:pt x="689864" y="2220468"/>
                  </a:cubicBezTo>
                  <a:cubicBezTo>
                    <a:pt x="1020826" y="2160524"/>
                    <a:pt x="1319530" y="2027428"/>
                    <a:pt x="1546987" y="1777873"/>
                  </a:cubicBezTo>
                  <a:cubicBezTo>
                    <a:pt x="1754251" y="1550797"/>
                    <a:pt x="1897507" y="1284097"/>
                    <a:pt x="1901444" y="964184"/>
                  </a:cubicBezTo>
                  <a:cubicBezTo>
                    <a:pt x="1904619" y="695579"/>
                    <a:pt x="1799209" y="464947"/>
                    <a:pt x="1629791" y="263398"/>
                  </a:cubicBezTo>
                  <a:cubicBezTo>
                    <a:pt x="1561846" y="182753"/>
                    <a:pt x="1478788" y="114427"/>
                    <a:pt x="1400556" y="42799"/>
                  </a:cubicBezTo>
                  <a:cubicBezTo>
                    <a:pt x="1380236" y="24257"/>
                    <a:pt x="1352677" y="13970"/>
                    <a:pt x="1328166" y="0"/>
                  </a:cubicBezTo>
                  <a:close/>
                </a:path>
              </a:pathLst>
            </a:custGeom>
            <a:solidFill>
              <a:srgbClr val="1A529E"/>
            </a:solidFill>
          </p:spPr>
        </p:sp>
      </p:grpSp>
      <p:sp>
        <p:nvSpPr>
          <p:cNvPr name="TextBox 10" id="10"/>
          <p:cNvSpPr txBox="true"/>
          <p:nvPr/>
        </p:nvSpPr>
        <p:spPr>
          <a:xfrm rot="0">
            <a:off x="5105217" y="3250730"/>
            <a:ext cx="2197437" cy="505720"/>
          </a:xfrm>
          <a:prstGeom prst="rect">
            <a:avLst/>
          </a:prstGeom>
        </p:spPr>
        <p:txBody>
          <a:bodyPr anchor="t" rtlCol="false" tIns="0" lIns="0" bIns="0" rIns="0">
            <a:spAutoFit/>
          </a:bodyPr>
          <a:lstStyle/>
          <a:p>
            <a:pPr algn="l">
              <a:lnSpc>
                <a:spcPts val="4150"/>
              </a:lnSpc>
            </a:pPr>
            <a:r>
              <a:rPr lang="en-US" sz="2964">
                <a:solidFill>
                  <a:srgbClr val="FFFFFF"/>
                </a:solidFill>
                <a:latin typeface="Nourd Bold"/>
              </a:rPr>
              <a:t>THOUGHTS</a:t>
            </a:r>
          </a:p>
        </p:txBody>
      </p:sp>
      <p:sp>
        <p:nvSpPr>
          <p:cNvPr name="TextBox 11" id="11"/>
          <p:cNvSpPr txBox="true"/>
          <p:nvPr/>
        </p:nvSpPr>
        <p:spPr>
          <a:xfrm rot="0">
            <a:off x="8273213" y="7105145"/>
            <a:ext cx="2594534" cy="2042634"/>
          </a:xfrm>
          <a:prstGeom prst="rect">
            <a:avLst/>
          </a:prstGeom>
        </p:spPr>
        <p:txBody>
          <a:bodyPr anchor="t" rtlCol="false" tIns="0" lIns="0" bIns="0" rIns="0">
            <a:spAutoFit/>
          </a:bodyPr>
          <a:lstStyle/>
          <a:p>
            <a:pPr algn="ctr">
              <a:lnSpc>
                <a:spcPts val="4123"/>
              </a:lnSpc>
            </a:pPr>
            <a:r>
              <a:rPr lang="en-US" sz="2964">
                <a:solidFill>
                  <a:srgbClr val="FFFFFF"/>
                </a:solidFill>
                <a:latin typeface="Nourd Bold"/>
              </a:rPr>
              <a:t>BEHAVIOURS Sit and cry Shout at my friend</a:t>
            </a:r>
          </a:p>
        </p:txBody>
      </p:sp>
      <p:sp>
        <p:nvSpPr>
          <p:cNvPr name="TextBox 12" id="12"/>
          <p:cNvSpPr txBox="true"/>
          <p:nvPr/>
        </p:nvSpPr>
        <p:spPr>
          <a:xfrm rot="0">
            <a:off x="11558538" y="3250730"/>
            <a:ext cx="1854556" cy="505720"/>
          </a:xfrm>
          <a:prstGeom prst="rect">
            <a:avLst/>
          </a:prstGeom>
        </p:spPr>
        <p:txBody>
          <a:bodyPr anchor="t" rtlCol="false" tIns="0" lIns="0" bIns="0" rIns="0">
            <a:spAutoFit/>
          </a:bodyPr>
          <a:lstStyle/>
          <a:p>
            <a:pPr algn="l">
              <a:lnSpc>
                <a:spcPts val="4150"/>
              </a:lnSpc>
            </a:pPr>
            <a:r>
              <a:rPr lang="en-US" sz="2964">
                <a:solidFill>
                  <a:srgbClr val="FFFFFF"/>
                </a:solidFill>
                <a:latin typeface="Nourd Bold"/>
              </a:rPr>
              <a:t>FEELINGS</a:t>
            </a:r>
          </a:p>
        </p:txBody>
      </p:sp>
      <p:sp>
        <p:nvSpPr>
          <p:cNvPr name="TextBox 13" id="13"/>
          <p:cNvSpPr txBox="true"/>
          <p:nvPr/>
        </p:nvSpPr>
        <p:spPr>
          <a:xfrm rot="0">
            <a:off x="4729723" y="3776310"/>
            <a:ext cx="3047743" cy="1493713"/>
          </a:xfrm>
          <a:prstGeom prst="rect">
            <a:avLst/>
          </a:prstGeom>
        </p:spPr>
        <p:txBody>
          <a:bodyPr anchor="t" rtlCol="false" tIns="0" lIns="0" bIns="0" rIns="0">
            <a:spAutoFit/>
          </a:bodyPr>
          <a:lstStyle/>
          <a:p>
            <a:pPr algn="ctr">
              <a:lnSpc>
                <a:spcPts val="3975"/>
              </a:lnSpc>
            </a:pPr>
            <a:r>
              <a:rPr lang="en-US" sz="2864">
                <a:solidFill>
                  <a:srgbClr val="FFFFFF"/>
                </a:solidFill>
                <a:latin typeface="Nourd Bold"/>
              </a:rPr>
              <a:t>I'm going to fail this exam tomorrow</a:t>
            </a:r>
          </a:p>
        </p:txBody>
      </p:sp>
      <p:sp>
        <p:nvSpPr>
          <p:cNvPr name="TextBox 14" id="14"/>
          <p:cNvSpPr txBox="true"/>
          <p:nvPr/>
        </p:nvSpPr>
        <p:spPr>
          <a:xfrm rot="0">
            <a:off x="11219505" y="3776310"/>
            <a:ext cx="2631910" cy="988888"/>
          </a:xfrm>
          <a:prstGeom prst="rect">
            <a:avLst/>
          </a:prstGeom>
        </p:spPr>
        <p:txBody>
          <a:bodyPr anchor="t" rtlCol="false" tIns="0" lIns="0" bIns="0" rIns="0">
            <a:spAutoFit/>
          </a:bodyPr>
          <a:lstStyle/>
          <a:p>
            <a:pPr algn="ctr">
              <a:lnSpc>
                <a:spcPts val="3975"/>
              </a:lnSpc>
            </a:pPr>
            <a:r>
              <a:rPr lang="en-US" sz="2864">
                <a:solidFill>
                  <a:srgbClr val="FFFFFF"/>
                </a:solidFill>
                <a:latin typeface="Nourd Bold"/>
              </a:rPr>
              <a:t>I feel sick and anxious</a:t>
            </a:r>
          </a:p>
        </p:txBody>
      </p:sp>
      <p:sp>
        <p:nvSpPr>
          <p:cNvPr name="TextBox 15" id="15"/>
          <p:cNvSpPr txBox="true"/>
          <p:nvPr/>
        </p:nvSpPr>
        <p:spPr>
          <a:xfrm rot="0">
            <a:off x="0" y="206931"/>
            <a:ext cx="18567460" cy="1550765"/>
          </a:xfrm>
          <a:prstGeom prst="rect">
            <a:avLst/>
          </a:prstGeom>
        </p:spPr>
        <p:txBody>
          <a:bodyPr anchor="t" rtlCol="false" tIns="0" lIns="0" bIns="0" rIns="0">
            <a:spAutoFit/>
          </a:bodyPr>
          <a:lstStyle/>
          <a:p>
            <a:pPr algn="ctr">
              <a:lnSpc>
                <a:spcPts val="12699"/>
              </a:lnSpc>
            </a:pPr>
            <a:r>
              <a:rPr lang="en-US" sz="9071">
                <a:solidFill>
                  <a:srgbClr val="753D86"/>
                </a:solidFill>
                <a:latin typeface="Nourd Bold"/>
              </a:rPr>
              <a:t>The power of thought </a:t>
            </a:r>
          </a:p>
        </p:txBody>
      </p:sp>
      <p:pic>
        <p:nvPicPr>
          <p:cNvPr name="Picture 16" id="16"/>
          <p:cNvPicPr>
            <a:picLocks noChangeAspect="true"/>
          </p:cNvPicPr>
          <p:nvPr/>
        </p:nvPicPr>
        <p:blipFill>
          <a:blip r:embed="rId10"/>
          <a:srcRect l="0" t="0" r="0" b="0"/>
          <a:stretch>
            <a:fillRect/>
          </a:stretch>
        </p:blipFill>
        <p:spPr>
          <a:xfrm flipH="false" flipV="false" rot="0">
            <a:off x="162917" y="8943351"/>
            <a:ext cx="2203015" cy="1564141"/>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3EFF6"/>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821815" y="7170877"/>
            <a:ext cx="2030825" cy="2260340"/>
            <a:chOff x="0" y="0"/>
            <a:chExt cx="2030832" cy="2260333"/>
          </a:xfrm>
        </p:grpSpPr>
        <p:sp>
          <p:nvSpPr>
            <p:cNvPr name="Freeform 3" id="3"/>
            <p:cNvSpPr/>
            <p:nvPr/>
          </p:nvSpPr>
          <p:spPr>
            <a:xfrm flipH="false" flipV="false">
              <a:off x="63500" y="63500"/>
              <a:ext cx="1903603" cy="2126869"/>
            </a:xfrm>
            <a:custGeom>
              <a:avLst/>
              <a:gdLst/>
              <a:ahLst/>
              <a:cxnLst/>
              <a:rect r="r" b="b" t="t" l="l"/>
              <a:pathLst>
                <a:path h="2126869" w="1903603">
                  <a:moveTo>
                    <a:pt x="431038" y="0"/>
                  </a:moveTo>
                  <a:cubicBezTo>
                    <a:pt x="364236" y="1270"/>
                    <a:pt x="304419" y="16637"/>
                    <a:pt x="257556" y="44831"/>
                  </a:cubicBezTo>
                  <a:cubicBezTo>
                    <a:pt x="130683" y="121031"/>
                    <a:pt x="40894" y="301752"/>
                    <a:pt x="79756" y="458343"/>
                  </a:cubicBezTo>
                  <a:cubicBezTo>
                    <a:pt x="36195" y="523113"/>
                    <a:pt x="9525" y="599440"/>
                    <a:pt x="4699" y="675005"/>
                  </a:cubicBezTo>
                  <a:cubicBezTo>
                    <a:pt x="0" y="748919"/>
                    <a:pt x="16637" y="816991"/>
                    <a:pt x="52197" y="873252"/>
                  </a:cubicBezTo>
                  <a:cubicBezTo>
                    <a:pt x="19685" y="937133"/>
                    <a:pt x="2413" y="1007618"/>
                    <a:pt x="3937" y="1074928"/>
                  </a:cubicBezTo>
                  <a:cubicBezTo>
                    <a:pt x="6604" y="1193419"/>
                    <a:pt x="66294" y="1292860"/>
                    <a:pt x="167640" y="1347724"/>
                  </a:cubicBezTo>
                  <a:cubicBezTo>
                    <a:pt x="252857" y="1393825"/>
                    <a:pt x="370713" y="1408303"/>
                    <a:pt x="500634" y="1408303"/>
                  </a:cubicBezTo>
                  <a:cubicBezTo>
                    <a:pt x="590042" y="1408303"/>
                    <a:pt x="685292" y="1401445"/>
                    <a:pt x="779526" y="1393317"/>
                  </a:cubicBezTo>
                  <a:cubicBezTo>
                    <a:pt x="777621" y="1434465"/>
                    <a:pt x="768477" y="1480185"/>
                    <a:pt x="757047" y="1537462"/>
                  </a:cubicBezTo>
                  <a:cubicBezTo>
                    <a:pt x="748792" y="1578991"/>
                    <a:pt x="740283" y="1621917"/>
                    <a:pt x="733044" y="1671193"/>
                  </a:cubicBezTo>
                  <a:cubicBezTo>
                    <a:pt x="714248" y="1798701"/>
                    <a:pt x="748665" y="1917446"/>
                    <a:pt x="829691" y="2005584"/>
                  </a:cubicBezTo>
                  <a:cubicBezTo>
                    <a:pt x="901319" y="2083435"/>
                    <a:pt x="1002030" y="2126869"/>
                    <a:pt x="1108964" y="2126869"/>
                  </a:cubicBezTo>
                  <a:cubicBezTo>
                    <a:pt x="1117219" y="2126869"/>
                    <a:pt x="1125347" y="2126615"/>
                    <a:pt x="1133602" y="2126107"/>
                  </a:cubicBezTo>
                  <a:cubicBezTo>
                    <a:pt x="1210818" y="2121281"/>
                    <a:pt x="1266825" y="2097532"/>
                    <a:pt x="1304798" y="2053463"/>
                  </a:cubicBezTo>
                  <a:cubicBezTo>
                    <a:pt x="1363853" y="1985137"/>
                    <a:pt x="1356360" y="1897380"/>
                    <a:pt x="1348613" y="1804162"/>
                  </a:cubicBezTo>
                  <a:cubicBezTo>
                    <a:pt x="1345184" y="1762506"/>
                    <a:pt x="1341120" y="1715389"/>
                    <a:pt x="1341501" y="1662557"/>
                  </a:cubicBezTo>
                  <a:cubicBezTo>
                    <a:pt x="1342517" y="1470152"/>
                    <a:pt x="1381379" y="1412367"/>
                    <a:pt x="1496695" y="1241044"/>
                  </a:cubicBezTo>
                  <a:cubicBezTo>
                    <a:pt x="1507744" y="1224661"/>
                    <a:pt x="1517777" y="1207516"/>
                    <a:pt x="1526794" y="1189863"/>
                  </a:cubicBezTo>
                  <a:cubicBezTo>
                    <a:pt x="1539875" y="1191641"/>
                    <a:pt x="1552829" y="1192530"/>
                    <a:pt x="1565529" y="1192530"/>
                  </a:cubicBezTo>
                  <a:cubicBezTo>
                    <a:pt x="1602486" y="1192530"/>
                    <a:pt x="1637792" y="1184910"/>
                    <a:pt x="1670685" y="1169797"/>
                  </a:cubicBezTo>
                  <a:cubicBezTo>
                    <a:pt x="1756791" y="1130046"/>
                    <a:pt x="1815084" y="1043813"/>
                    <a:pt x="1844040" y="913511"/>
                  </a:cubicBezTo>
                  <a:lnTo>
                    <a:pt x="1844802" y="909701"/>
                  </a:lnTo>
                  <a:cubicBezTo>
                    <a:pt x="1869440" y="774192"/>
                    <a:pt x="1903603" y="429641"/>
                    <a:pt x="1688973" y="156591"/>
                  </a:cubicBezTo>
                  <a:cubicBezTo>
                    <a:pt x="1599692" y="42926"/>
                    <a:pt x="1496568" y="19177"/>
                    <a:pt x="1425829" y="19177"/>
                  </a:cubicBezTo>
                  <a:cubicBezTo>
                    <a:pt x="1425829" y="19177"/>
                    <a:pt x="1425829" y="19177"/>
                    <a:pt x="1425829" y="19177"/>
                  </a:cubicBezTo>
                  <a:cubicBezTo>
                    <a:pt x="1360170" y="19177"/>
                    <a:pt x="1300734" y="38989"/>
                    <a:pt x="1252855" y="62865"/>
                  </a:cubicBezTo>
                  <a:cubicBezTo>
                    <a:pt x="1180465" y="24130"/>
                    <a:pt x="1096010" y="3302"/>
                    <a:pt x="1008634" y="3302"/>
                  </a:cubicBezTo>
                  <a:cubicBezTo>
                    <a:pt x="960501" y="3302"/>
                    <a:pt x="913638" y="9906"/>
                    <a:pt x="872871" y="22352"/>
                  </a:cubicBezTo>
                  <a:cubicBezTo>
                    <a:pt x="781050" y="50546"/>
                    <a:pt x="721868" y="62103"/>
                    <a:pt x="693166" y="66675"/>
                  </a:cubicBezTo>
                  <a:cubicBezTo>
                    <a:pt x="622046" y="25527"/>
                    <a:pt x="534797" y="1524"/>
                    <a:pt x="448691" y="0"/>
                  </a:cubicBezTo>
                  <a:close/>
                </a:path>
              </a:pathLst>
            </a:custGeom>
            <a:solidFill>
              <a:srgbClr val="E3EFF6"/>
            </a:solidFill>
          </p:spPr>
        </p:sp>
        <p:sp>
          <p:nvSpPr>
            <p:cNvPr name="Freeform 4" id="4"/>
            <p:cNvSpPr/>
            <p:nvPr/>
          </p:nvSpPr>
          <p:spPr>
            <a:xfrm flipH="false" flipV="false">
              <a:off x="163957" y="161417"/>
              <a:ext cx="1699133" cy="1933067"/>
            </a:xfrm>
            <a:custGeom>
              <a:avLst/>
              <a:gdLst/>
              <a:ahLst/>
              <a:cxnLst/>
              <a:rect r="r" b="b" t="t" l="l"/>
              <a:pathLst>
                <a:path h="1933067" w="1699133">
                  <a:moveTo>
                    <a:pt x="75692" y="766445"/>
                  </a:moveTo>
                  <a:cubicBezTo>
                    <a:pt x="30226" y="825881"/>
                    <a:pt x="2540" y="902462"/>
                    <a:pt x="4191" y="974725"/>
                  </a:cubicBezTo>
                  <a:cubicBezTo>
                    <a:pt x="6096" y="1057275"/>
                    <a:pt x="45466" y="1123569"/>
                    <a:pt x="115189" y="1161288"/>
                  </a:cubicBezTo>
                  <a:cubicBezTo>
                    <a:pt x="246253" y="1232154"/>
                    <a:pt x="516509" y="1208532"/>
                    <a:pt x="677926" y="1194435"/>
                  </a:cubicBezTo>
                  <a:cubicBezTo>
                    <a:pt x="716915" y="1191006"/>
                    <a:pt x="749046" y="1188339"/>
                    <a:pt x="768477" y="1187831"/>
                  </a:cubicBezTo>
                  <a:cubicBezTo>
                    <a:pt x="792099" y="1274953"/>
                    <a:pt x="776097" y="1355344"/>
                    <a:pt x="755523" y="1459103"/>
                  </a:cubicBezTo>
                  <a:cubicBezTo>
                    <a:pt x="747522" y="1499489"/>
                    <a:pt x="739140" y="1541145"/>
                    <a:pt x="732282" y="1587881"/>
                  </a:cubicBezTo>
                  <a:cubicBezTo>
                    <a:pt x="718058" y="1684782"/>
                    <a:pt x="743331" y="1774190"/>
                    <a:pt x="803402" y="1839468"/>
                  </a:cubicBezTo>
                  <a:cubicBezTo>
                    <a:pt x="859917" y="1900936"/>
                    <a:pt x="941451" y="1933067"/>
                    <a:pt x="1027049" y="1927733"/>
                  </a:cubicBezTo>
                  <a:cubicBezTo>
                    <a:pt x="1076579" y="1924558"/>
                    <a:pt x="1108710" y="1912493"/>
                    <a:pt x="1128395" y="1889760"/>
                  </a:cubicBezTo>
                  <a:cubicBezTo>
                    <a:pt x="1159764" y="1853438"/>
                    <a:pt x="1154811" y="1795272"/>
                    <a:pt x="1148080" y="1714754"/>
                  </a:cubicBezTo>
                  <a:cubicBezTo>
                    <a:pt x="1144397" y="1670939"/>
                    <a:pt x="1140206" y="1621409"/>
                    <a:pt x="1140587" y="1564005"/>
                  </a:cubicBezTo>
                  <a:cubicBezTo>
                    <a:pt x="1141857" y="1341120"/>
                    <a:pt x="1195451" y="1261491"/>
                    <a:pt x="1312926" y="1086993"/>
                  </a:cubicBezTo>
                  <a:cubicBezTo>
                    <a:pt x="1338580" y="1048766"/>
                    <a:pt x="1355725" y="1008888"/>
                    <a:pt x="1366647" y="969645"/>
                  </a:cubicBezTo>
                  <a:cubicBezTo>
                    <a:pt x="1411986" y="990727"/>
                    <a:pt x="1472438" y="1006475"/>
                    <a:pt x="1528318" y="980567"/>
                  </a:cubicBezTo>
                  <a:cubicBezTo>
                    <a:pt x="1584452" y="954659"/>
                    <a:pt x="1623822" y="892048"/>
                    <a:pt x="1645666" y="793877"/>
                  </a:cubicBezTo>
                  <a:cubicBezTo>
                    <a:pt x="1667891" y="671830"/>
                    <a:pt x="1699133" y="361823"/>
                    <a:pt x="1509776" y="121031"/>
                  </a:cubicBezTo>
                  <a:cubicBezTo>
                    <a:pt x="1451102" y="46482"/>
                    <a:pt x="1385951" y="21971"/>
                    <a:pt x="1325626" y="21971"/>
                  </a:cubicBezTo>
                  <a:cubicBezTo>
                    <a:pt x="1253871" y="21971"/>
                    <a:pt x="1188974" y="56642"/>
                    <a:pt x="1150493" y="82677"/>
                  </a:cubicBezTo>
                  <a:cubicBezTo>
                    <a:pt x="1077341" y="27686"/>
                    <a:pt x="987298" y="6096"/>
                    <a:pt x="908431" y="6096"/>
                  </a:cubicBezTo>
                  <a:cubicBezTo>
                    <a:pt x="869061" y="6096"/>
                    <a:pt x="832485" y="11430"/>
                    <a:pt x="802132" y="20828"/>
                  </a:cubicBezTo>
                  <a:cubicBezTo>
                    <a:pt x="649732" y="67564"/>
                    <a:pt x="579501" y="72009"/>
                    <a:pt x="578231" y="72136"/>
                  </a:cubicBezTo>
                  <a:cubicBezTo>
                    <a:pt x="575564" y="72263"/>
                    <a:pt x="573024" y="73279"/>
                    <a:pt x="570992" y="74803"/>
                  </a:cubicBezTo>
                  <a:cubicBezTo>
                    <a:pt x="567436" y="72136"/>
                    <a:pt x="563753" y="69469"/>
                    <a:pt x="559943" y="66929"/>
                  </a:cubicBezTo>
                  <a:cubicBezTo>
                    <a:pt x="497205" y="25019"/>
                    <a:pt x="414274" y="2667"/>
                    <a:pt x="339344" y="2667"/>
                  </a:cubicBezTo>
                  <a:cubicBezTo>
                    <a:pt x="289433" y="2667"/>
                    <a:pt x="243205" y="12573"/>
                    <a:pt x="208915" y="33147"/>
                  </a:cubicBezTo>
                  <a:cubicBezTo>
                    <a:pt x="104394" y="96012"/>
                    <a:pt x="31877" y="261239"/>
                    <a:pt x="92710" y="378206"/>
                  </a:cubicBezTo>
                  <a:cubicBezTo>
                    <a:pt x="42672" y="433451"/>
                    <a:pt x="9398" y="508381"/>
                    <a:pt x="4699" y="583438"/>
                  </a:cubicBezTo>
                  <a:cubicBezTo>
                    <a:pt x="0" y="658495"/>
                    <a:pt x="25146" y="723011"/>
                    <a:pt x="75692" y="766572"/>
                  </a:cubicBezTo>
                  <a:close/>
                  <a:moveTo>
                    <a:pt x="810006" y="46355"/>
                  </a:moveTo>
                  <a:cubicBezTo>
                    <a:pt x="897763" y="19431"/>
                    <a:pt x="1037717" y="30861"/>
                    <a:pt x="1135253" y="104648"/>
                  </a:cubicBezTo>
                  <a:cubicBezTo>
                    <a:pt x="1211453" y="162306"/>
                    <a:pt x="1250315" y="249555"/>
                    <a:pt x="1247902" y="356997"/>
                  </a:cubicBezTo>
                  <a:cubicBezTo>
                    <a:pt x="1247775" y="364363"/>
                    <a:pt x="1253617" y="370586"/>
                    <a:pt x="1260983" y="370713"/>
                  </a:cubicBezTo>
                  <a:cubicBezTo>
                    <a:pt x="1261110" y="370713"/>
                    <a:pt x="1261237" y="370713"/>
                    <a:pt x="1261237" y="370713"/>
                  </a:cubicBezTo>
                  <a:cubicBezTo>
                    <a:pt x="1268476" y="370713"/>
                    <a:pt x="1274445" y="364871"/>
                    <a:pt x="1274699" y="357632"/>
                  </a:cubicBezTo>
                  <a:cubicBezTo>
                    <a:pt x="1277112" y="251206"/>
                    <a:pt x="1241679" y="162941"/>
                    <a:pt x="1172083" y="100457"/>
                  </a:cubicBezTo>
                  <a:cubicBezTo>
                    <a:pt x="1249045" y="50165"/>
                    <a:pt x="1380490" y="0"/>
                    <a:pt x="1488694" y="137541"/>
                  </a:cubicBezTo>
                  <a:cubicBezTo>
                    <a:pt x="1671193" y="369824"/>
                    <a:pt x="1640713" y="670560"/>
                    <a:pt x="1619250" y="788543"/>
                  </a:cubicBezTo>
                  <a:cubicBezTo>
                    <a:pt x="1599438" y="877570"/>
                    <a:pt x="1565021" y="933958"/>
                    <a:pt x="1516888" y="956183"/>
                  </a:cubicBezTo>
                  <a:cubicBezTo>
                    <a:pt x="1468247" y="978662"/>
                    <a:pt x="1413383" y="962660"/>
                    <a:pt x="1372997" y="942975"/>
                  </a:cubicBezTo>
                  <a:cubicBezTo>
                    <a:pt x="1402461" y="804418"/>
                    <a:pt x="1361059" y="679958"/>
                    <a:pt x="1358646" y="672973"/>
                  </a:cubicBezTo>
                  <a:cubicBezTo>
                    <a:pt x="1356741" y="667385"/>
                    <a:pt x="1351534" y="663956"/>
                    <a:pt x="1345946" y="663956"/>
                  </a:cubicBezTo>
                  <a:cubicBezTo>
                    <a:pt x="1344549" y="663956"/>
                    <a:pt x="1343025" y="664210"/>
                    <a:pt x="1341628" y="664718"/>
                  </a:cubicBezTo>
                  <a:cubicBezTo>
                    <a:pt x="1334643" y="667131"/>
                    <a:pt x="1330833" y="674751"/>
                    <a:pt x="1333246" y="681736"/>
                  </a:cubicBezTo>
                  <a:cubicBezTo>
                    <a:pt x="1333754" y="683387"/>
                    <a:pt x="1375918" y="810006"/>
                    <a:pt x="1344295" y="946277"/>
                  </a:cubicBezTo>
                  <a:cubicBezTo>
                    <a:pt x="1344295" y="946277"/>
                    <a:pt x="1344295" y="946404"/>
                    <a:pt x="1344295" y="946404"/>
                  </a:cubicBezTo>
                  <a:cubicBezTo>
                    <a:pt x="1334516" y="988568"/>
                    <a:pt x="1317752" y="1031494"/>
                    <a:pt x="1290574" y="1072007"/>
                  </a:cubicBezTo>
                  <a:cubicBezTo>
                    <a:pt x="1169924" y="1251204"/>
                    <a:pt x="1114933" y="1332992"/>
                    <a:pt x="1113663" y="1563878"/>
                  </a:cubicBezTo>
                  <a:cubicBezTo>
                    <a:pt x="1113282" y="1622425"/>
                    <a:pt x="1117600" y="1672717"/>
                    <a:pt x="1121283" y="1717040"/>
                  </a:cubicBezTo>
                  <a:cubicBezTo>
                    <a:pt x="1127506" y="1790954"/>
                    <a:pt x="1131951" y="1844421"/>
                    <a:pt x="1107948" y="1872234"/>
                  </a:cubicBezTo>
                  <a:cubicBezTo>
                    <a:pt x="1093216" y="1889252"/>
                    <a:pt x="1066927" y="1898396"/>
                    <a:pt x="1025144" y="1900936"/>
                  </a:cubicBezTo>
                  <a:cubicBezTo>
                    <a:pt x="947674" y="1905889"/>
                    <a:pt x="874014" y="1876806"/>
                    <a:pt x="822960" y="1821307"/>
                  </a:cubicBezTo>
                  <a:cubicBezTo>
                    <a:pt x="768477" y="1761998"/>
                    <a:pt x="745617" y="1680464"/>
                    <a:pt x="758698" y="1591691"/>
                  </a:cubicBezTo>
                  <a:cubicBezTo>
                    <a:pt x="765429" y="1545590"/>
                    <a:pt x="773684" y="1504188"/>
                    <a:pt x="781685" y="1464183"/>
                  </a:cubicBezTo>
                  <a:cubicBezTo>
                    <a:pt x="807212" y="1336294"/>
                    <a:pt x="827278" y="1235202"/>
                    <a:pt x="769112" y="1113790"/>
                  </a:cubicBezTo>
                  <a:cubicBezTo>
                    <a:pt x="765937" y="1107059"/>
                    <a:pt x="757936" y="1104265"/>
                    <a:pt x="751205" y="1107440"/>
                  </a:cubicBezTo>
                  <a:cubicBezTo>
                    <a:pt x="744474" y="1110615"/>
                    <a:pt x="741680" y="1118616"/>
                    <a:pt x="744855" y="1125347"/>
                  </a:cubicBezTo>
                  <a:cubicBezTo>
                    <a:pt x="750697" y="1137539"/>
                    <a:pt x="755650" y="1149350"/>
                    <a:pt x="759841" y="1161161"/>
                  </a:cubicBezTo>
                  <a:cubicBezTo>
                    <a:pt x="739648" y="1162050"/>
                    <a:pt x="711200" y="1164463"/>
                    <a:pt x="675386" y="1167638"/>
                  </a:cubicBezTo>
                  <a:cubicBezTo>
                    <a:pt x="527304" y="1180592"/>
                    <a:pt x="251714" y="1204595"/>
                    <a:pt x="127762" y="1137539"/>
                  </a:cubicBezTo>
                  <a:cubicBezTo>
                    <a:pt x="49784" y="1095375"/>
                    <a:pt x="32004" y="1025271"/>
                    <a:pt x="30861" y="973963"/>
                  </a:cubicBezTo>
                  <a:cubicBezTo>
                    <a:pt x="28575" y="873760"/>
                    <a:pt x="87884" y="764413"/>
                    <a:pt x="171704" y="714121"/>
                  </a:cubicBezTo>
                  <a:cubicBezTo>
                    <a:pt x="252222" y="665734"/>
                    <a:pt x="405638" y="677799"/>
                    <a:pt x="512445" y="737997"/>
                  </a:cubicBezTo>
                  <a:cubicBezTo>
                    <a:pt x="512445" y="737997"/>
                    <a:pt x="512445" y="737997"/>
                    <a:pt x="512572" y="737997"/>
                  </a:cubicBezTo>
                  <a:cubicBezTo>
                    <a:pt x="519938" y="742061"/>
                    <a:pt x="526923" y="746506"/>
                    <a:pt x="533781" y="751078"/>
                  </a:cubicBezTo>
                  <a:cubicBezTo>
                    <a:pt x="586867" y="786638"/>
                    <a:pt x="647065" y="849630"/>
                    <a:pt x="632333" y="948182"/>
                  </a:cubicBezTo>
                  <a:cubicBezTo>
                    <a:pt x="625094" y="996696"/>
                    <a:pt x="602361" y="1033653"/>
                    <a:pt x="565023" y="1058037"/>
                  </a:cubicBezTo>
                  <a:cubicBezTo>
                    <a:pt x="456184" y="1129030"/>
                    <a:pt x="256667" y="1075563"/>
                    <a:pt x="254635" y="1075055"/>
                  </a:cubicBezTo>
                  <a:cubicBezTo>
                    <a:pt x="247523" y="1073150"/>
                    <a:pt x="240157" y="1077341"/>
                    <a:pt x="238125" y="1084453"/>
                  </a:cubicBezTo>
                  <a:cubicBezTo>
                    <a:pt x="236093" y="1091565"/>
                    <a:pt x="240411" y="1098931"/>
                    <a:pt x="247523" y="1100963"/>
                  </a:cubicBezTo>
                  <a:cubicBezTo>
                    <a:pt x="256159" y="1103376"/>
                    <a:pt x="460502" y="1158113"/>
                    <a:pt x="579628" y="1080516"/>
                  </a:cubicBezTo>
                  <a:cubicBezTo>
                    <a:pt x="623824" y="1051814"/>
                    <a:pt x="650494" y="1008634"/>
                    <a:pt x="658876" y="952119"/>
                  </a:cubicBezTo>
                  <a:cubicBezTo>
                    <a:pt x="667766" y="892429"/>
                    <a:pt x="652526" y="836676"/>
                    <a:pt x="615315" y="789305"/>
                  </a:cubicBezTo>
                  <a:cubicBezTo>
                    <a:pt x="628904" y="563245"/>
                    <a:pt x="768096" y="380873"/>
                    <a:pt x="939673" y="365125"/>
                  </a:cubicBezTo>
                  <a:cubicBezTo>
                    <a:pt x="947039" y="364490"/>
                    <a:pt x="952500" y="357886"/>
                    <a:pt x="951865" y="350520"/>
                  </a:cubicBezTo>
                  <a:cubicBezTo>
                    <a:pt x="951230" y="343535"/>
                    <a:pt x="945388" y="338328"/>
                    <a:pt x="938530" y="338328"/>
                  </a:cubicBezTo>
                  <a:cubicBezTo>
                    <a:pt x="938149" y="338328"/>
                    <a:pt x="937768" y="338328"/>
                    <a:pt x="937260" y="338328"/>
                  </a:cubicBezTo>
                  <a:cubicBezTo>
                    <a:pt x="824357" y="348615"/>
                    <a:pt x="724535" y="424942"/>
                    <a:pt x="660781" y="537337"/>
                  </a:cubicBezTo>
                  <a:cubicBezTo>
                    <a:pt x="656844" y="480822"/>
                    <a:pt x="629920" y="429260"/>
                    <a:pt x="582295" y="387223"/>
                  </a:cubicBezTo>
                  <a:cubicBezTo>
                    <a:pt x="625348" y="361442"/>
                    <a:pt x="651129" y="321437"/>
                    <a:pt x="659130" y="268097"/>
                  </a:cubicBezTo>
                  <a:cubicBezTo>
                    <a:pt x="668782" y="203581"/>
                    <a:pt x="647192" y="144272"/>
                    <a:pt x="597789" y="97028"/>
                  </a:cubicBezTo>
                  <a:cubicBezTo>
                    <a:pt x="627888" y="93091"/>
                    <a:pt x="696214" y="81407"/>
                    <a:pt x="810006" y="46482"/>
                  </a:cubicBezTo>
                  <a:close/>
                  <a:moveTo>
                    <a:pt x="590550" y="762508"/>
                  </a:moveTo>
                  <a:cubicBezTo>
                    <a:pt x="578231" y="750824"/>
                    <a:pt x="564515" y="739775"/>
                    <a:pt x="549148" y="729488"/>
                  </a:cubicBezTo>
                  <a:cubicBezTo>
                    <a:pt x="568960" y="720852"/>
                    <a:pt x="586105" y="710057"/>
                    <a:pt x="600710" y="697103"/>
                  </a:cubicBezTo>
                  <a:cubicBezTo>
                    <a:pt x="596138" y="718312"/>
                    <a:pt x="592709" y="740156"/>
                    <a:pt x="590550" y="762508"/>
                  </a:cubicBezTo>
                  <a:close/>
                  <a:moveTo>
                    <a:pt x="222631" y="56134"/>
                  </a:moveTo>
                  <a:cubicBezTo>
                    <a:pt x="299212" y="10160"/>
                    <a:pt x="449834" y="25654"/>
                    <a:pt x="544957" y="89281"/>
                  </a:cubicBezTo>
                  <a:cubicBezTo>
                    <a:pt x="592074" y="120777"/>
                    <a:pt x="645541" y="176784"/>
                    <a:pt x="632460" y="264287"/>
                  </a:cubicBezTo>
                  <a:cubicBezTo>
                    <a:pt x="625094" y="313436"/>
                    <a:pt x="601218" y="347853"/>
                    <a:pt x="559562" y="369316"/>
                  </a:cubicBezTo>
                  <a:cubicBezTo>
                    <a:pt x="556006" y="366649"/>
                    <a:pt x="552323" y="363982"/>
                    <a:pt x="548513" y="361442"/>
                  </a:cubicBezTo>
                  <a:cubicBezTo>
                    <a:pt x="478663" y="314706"/>
                    <a:pt x="386207" y="289814"/>
                    <a:pt x="302895" y="289941"/>
                  </a:cubicBezTo>
                  <a:cubicBezTo>
                    <a:pt x="247396" y="289941"/>
                    <a:pt x="195961" y="300990"/>
                    <a:pt x="157861" y="323850"/>
                  </a:cubicBezTo>
                  <a:cubicBezTo>
                    <a:pt x="141859" y="333502"/>
                    <a:pt x="126619" y="344932"/>
                    <a:pt x="112522" y="358013"/>
                  </a:cubicBezTo>
                  <a:cubicBezTo>
                    <a:pt x="65278" y="254254"/>
                    <a:pt x="130429" y="111760"/>
                    <a:pt x="222504" y="56261"/>
                  </a:cubicBezTo>
                  <a:close/>
                  <a:moveTo>
                    <a:pt x="31369" y="585089"/>
                  </a:moveTo>
                  <a:cubicBezTo>
                    <a:pt x="37338" y="490728"/>
                    <a:pt x="94996" y="392684"/>
                    <a:pt x="171704" y="346710"/>
                  </a:cubicBezTo>
                  <a:cubicBezTo>
                    <a:pt x="257810" y="295021"/>
                    <a:pt x="426974" y="312293"/>
                    <a:pt x="533654" y="383667"/>
                  </a:cubicBezTo>
                  <a:cubicBezTo>
                    <a:pt x="586740" y="419227"/>
                    <a:pt x="646938" y="482219"/>
                    <a:pt x="632206" y="580898"/>
                  </a:cubicBezTo>
                  <a:cubicBezTo>
                    <a:pt x="622427" y="646303"/>
                    <a:pt x="584581" y="690245"/>
                    <a:pt x="520065" y="711835"/>
                  </a:cubicBezTo>
                  <a:cubicBezTo>
                    <a:pt x="454660" y="676275"/>
                    <a:pt x="375412" y="657479"/>
                    <a:pt x="303022" y="657479"/>
                  </a:cubicBezTo>
                  <a:cubicBezTo>
                    <a:pt x="247523" y="657479"/>
                    <a:pt x="196088" y="668528"/>
                    <a:pt x="157988" y="691388"/>
                  </a:cubicBezTo>
                  <a:cubicBezTo>
                    <a:pt x="134239" y="705612"/>
                    <a:pt x="112268" y="724281"/>
                    <a:pt x="92837" y="745871"/>
                  </a:cubicBezTo>
                  <a:cubicBezTo>
                    <a:pt x="49022" y="707898"/>
                    <a:pt x="27305" y="651129"/>
                    <a:pt x="31496" y="585089"/>
                  </a:cubicBezTo>
                  <a:close/>
                </a:path>
              </a:pathLst>
            </a:custGeom>
            <a:solidFill>
              <a:srgbClr val="000000"/>
            </a:solidFill>
          </p:spPr>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046731" y="7032288"/>
            <a:ext cx="3981402" cy="1943510"/>
          </a:xfrm>
          <a:prstGeom prst="rect">
            <a:avLst/>
          </a:prstGeom>
        </p:spPr>
      </p:pic>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887748" y="3366573"/>
            <a:ext cx="5374624" cy="1464754"/>
          </a:xfrm>
          <a:prstGeom prst="rect">
            <a:avLst/>
          </a:prstGeom>
        </p:spPr>
      </p:pic>
      <p:pic>
        <p:nvPicPr>
          <p:cNvPr name="Picture 7" id="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340473" y="5318922"/>
            <a:ext cx="5374624" cy="1464754"/>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9281851" y="7040794"/>
            <a:ext cx="3960447" cy="1931927"/>
          </a:xfrm>
          <a:prstGeom prst="rect">
            <a:avLst/>
          </a:prstGeom>
        </p:spPr>
      </p:pic>
      <p:pic>
        <p:nvPicPr>
          <p:cNvPr name="Picture 9" id="9"/>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0580994" y="3530927"/>
            <a:ext cx="4816231" cy="1326852"/>
          </a:xfrm>
          <a:prstGeom prst="rect">
            <a:avLst/>
          </a:prstGeom>
        </p:spPr>
      </p:pic>
      <p:pic>
        <p:nvPicPr>
          <p:cNvPr name="Picture 10" id="10"/>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3435236" y="6873211"/>
            <a:ext cx="2030949" cy="2269865"/>
          </a:xfrm>
          <a:prstGeom prst="rect">
            <a:avLst/>
          </a:prstGeom>
        </p:spPr>
      </p:pic>
      <p:sp>
        <p:nvSpPr>
          <p:cNvPr name="TextBox 11" id="11"/>
          <p:cNvSpPr txBox="true"/>
          <p:nvPr/>
        </p:nvSpPr>
        <p:spPr>
          <a:xfrm rot="0">
            <a:off x="0" y="185528"/>
            <a:ext cx="18288000" cy="1111568"/>
          </a:xfrm>
          <a:prstGeom prst="rect">
            <a:avLst/>
          </a:prstGeom>
        </p:spPr>
        <p:txBody>
          <a:bodyPr anchor="t" rtlCol="false" tIns="0" lIns="0" bIns="0" rIns="0">
            <a:spAutoFit/>
          </a:bodyPr>
          <a:lstStyle/>
          <a:p>
            <a:pPr algn="ctr">
              <a:lnSpc>
                <a:spcPts val="9082"/>
              </a:lnSpc>
            </a:pPr>
            <a:r>
              <a:rPr lang="en-US" sz="6487">
                <a:solidFill>
                  <a:srgbClr val="753D86"/>
                </a:solidFill>
                <a:latin typeface="Nourd Bold"/>
              </a:rPr>
              <a:t>Challenging negative thoughts </a:t>
            </a:r>
          </a:p>
        </p:txBody>
      </p:sp>
      <p:sp>
        <p:nvSpPr>
          <p:cNvPr name="TextBox 12" id="12"/>
          <p:cNvSpPr txBox="true"/>
          <p:nvPr/>
        </p:nvSpPr>
        <p:spPr>
          <a:xfrm rot="0">
            <a:off x="4107375" y="1733126"/>
            <a:ext cx="10343336" cy="520083"/>
          </a:xfrm>
          <a:prstGeom prst="rect">
            <a:avLst/>
          </a:prstGeom>
        </p:spPr>
        <p:txBody>
          <a:bodyPr anchor="t" rtlCol="false" tIns="0" lIns="0" bIns="0" rIns="0">
            <a:spAutoFit/>
          </a:bodyPr>
          <a:lstStyle/>
          <a:p>
            <a:pPr algn="ctr">
              <a:lnSpc>
                <a:spcPts val="4274"/>
              </a:lnSpc>
            </a:pPr>
            <a:r>
              <a:rPr lang="en-US" sz="3099">
                <a:solidFill>
                  <a:srgbClr val="004A99"/>
                </a:solidFill>
                <a:latin typeface="Nourd Bold Bold"/>
              </a:rPr>
              <a:t>What would i say to a friend? </a:t>
            </a:r>
          </a:p>
        </p:txBody>
      </p:sp>
      <p:sp>
        <p:nvSpPr>
          <p:cNvPr name="TextBox 13" id="13"/>
          <p:cNvSpPr txBox="true"/>
          <p:nvPr/>
        </p:nvSpPr>
        <p:spPr>
          <a:xfrm rot="0">
            <a:off x="10903885" y="3910168"/>
            <a:ext cx="3764666" cy="520083"/>
          </a:xfrm>
          <a:prstGeom prst="rect">
            <a:avLst/>
          </a:prstGeom>
        </p:spPr>
        <p:txBody>
          <a:bodyPr anchor="t" rtlCol="false" tIns="0" lIns="0" bIns="0" rIns="0">
            <a:spAutoFit/>
          </a:bodyPr>
          <a:lstStyle/>
          <a:p>
            <a:pPr algn="r">
              <a:lnSpc>
                <a:spcPts val="4274"/>
              </a:lnSpc>
            </a:pPr>
            <a:r>
              <a:rPr lang="en-US" sz="3099">
                <a:solidFill>
                  <a:srgbClr val="004A99"/>
                </a:solidFill>
                <a:latin typeface="Nourd Bold Bold"/>
              </a:rPr>
              <a:t>Will this matter..</a:t>
            </a:r>
          </a:p>
        </p:txBody>
      </p:sp>
      <p:sp>
        <p:nvSpPr>
          <p:cNvPr name="TextBox 14" id="14"/>
          <p:cNvSpPr txBox="true"/>
          <p:nvPr/>
        </p:nvSpPr>
        <p:spPr>
          <a:xfrm rot="0">
            <a:off x="5999212" y="7474039"/>
            <a:ext cx="2221485" cy="972388"/>
          </a:xfrm>
          <a:prstGeom prst="rect">
            <a:avLst/>
          </a:prstGeom>
        </p:spPr>
        <p:txBody>
          <a:bodyPr anchor="t" rtlCol="false" tIns="0" lIns="0" bIns="0" rIns="0">
            <a:spAutoFit/>
          </a:bodyPr>
          <a:lstStyle/>
          <a:p>
            <a:pPr algn="ctr">
              <a:lnSpc>
                <a:spcPts val="3974"/>
              </a:lnSpc>
            </a:pPr>
            <a:r>
              <a:rPr lang="en-US" sz="2880">
                <a:solidFill>
                  <a:srgbClr val="FFFFFF"/>
                </a:solidFill>
                <a:latin typeface="Nourd Bold Bold"/>
              </a:rPr>
              <a:t>Evidence against </a:t>
            </a:r>
          </a:p>
        </p:txBody>
      </p:sp>
      <p:sp>
        <p:nvSpPr>
          <p:cNvPr name="TextBox 15" id="15"/>
          <p:cNvSpPr txBox="true"/>
          <p:nvPr/>
        </p:nvSpPr>
        <p:spPr>
          <a:xfrm rot="0">
            <a:off x="10082282" y="7457776"/>
            <a:ext cx="2359584" cy="988650"/>
          </a:xfrm>
          <a:prstGeom prst="rect">
            <a:avLst/>
          </a:prstGeom>
        </p:spPr>
        <p:txBody>
          <a:bodyPr anchor="t" rtlCol="false" tIns="0" lIns="0" bIns="0" rIns="0">
            <a:spAutoFit/>
          </a:bodyPr>
          <a:lstStyle/>
          <a:p>
            <a:pPr algn="ctr">
              <a:lnSpc>
                <a:spcPts val="3900"/>
              </a:lnSpc>
            </a:pPr>
            <a:r>
              <a:rPr lang="en-US" sz="2799">
                <a:solidFill>
                  <a:srgbClr val="FFFFFF"/>
                </a:solidFill>
                <a:latin typeface="Nourd Bold Bold"/>
              </a:rPr>
              <a:t>Evidence for </a:t>
            </a:r>
          </a:p>
        </p:txBody>
      </p:sp>
      <p:pic>
        <p:nvPicPr>
          <p:cNvPr name="Picture 16" id="16"/>
          <p:cNvPicPr>
            <a:picLocks noChangeAspect="true"/>
          </p:cNvPicPr>
          <p:nvPr/>
        </p:nvPicPr>
        <p:blipFill>
          <a:blip r:embed="rId14"/>
          <a:srcRect l="0" t="0" r="0" b="0"/>
          <a:stretch>
            <a:fillRect/>
          </a:stretch>
        </p:blipFill>
        <p:spPr>
          <a:xfrm flipH="false" flipV="false" rot="0">
            <a:off x="162917" y="8943351"/>
            <a:ext cx="2203015" cy="1564141"/>
          </a:xfrm>
          <a:prstGeom prst="rect">
            <a:avLst/>
          </a:prstGeom>
        </p:spPr>
      </p:pic>
      <p:sp>
        <p:nvSpPr>
          <p:cNvPr name="TextBox 17" id="17"/>
          <p:cNvSpPr txBox="true"/>
          <p:nvPr/>
        </p:nvSpPr>
        <p:spPr>
          <a:xfrm rot="0">
            <a:off x="5362051" y="3232166"/>
            <a:ext cx="2426017" cy="1422679"/>
          </a:xfrm>
          <a:prstGeom prst="rect">
            <a:avLst/>
          </a:prstGeom>
        </p:spPr>
        <p:txBody>
          <a:bodyPr anchor="t" rtlCol="false" tIns="0" lIns="0" bIns="0" rIns="0">
            <a:spAutoFit/>
          </a:bodyPr>
          <a:lstStyle/>
          <a:p>
            <a:pPr algn="ctr">
              <a:lnSpc>
                <a:spcPts val="3782"/>
              </a:lnSpc>
              <a:spcBef>
                <a:spcPct val="0"/>
              </a:spcBef>
            </a:pPr>
            <a:r>
              <a:rPr lang="en-US" sz="2799">
                <a:solidFill>
                  <a:srgbClr val="004A99"/>
                </a:solidFill>
                <a:latin typeface="Nourd Bold Bold"/>
              </a:rPr>
              <a:t>In a day? </a:t>
            </a:r>
          </a:p>
          <a:p>
            <a:pPr algn="ctr">
              <a:lnSpc>
                <a:spcPts val="3782"/>
              </a:lnSpc>
              <a:spcBef>
                <a:spcPct val="0"/>
              </a:spcBef>
            </a:pPr>
            <a:r>
              <a:rPr lang="en-US" sz="2799">
                <a:solidFill>
                  <a:srgbClr val="004A99"/>
                </a:solidFill>
                <a:latin typeface="Nourd Bold Bold"/>
              </a:rPr>
              <a:t>In a week? </a:t>
            </a:r>
          </a:p>
          <a:p>
            <a:pPr algn="ctr">
              <a:lnSpc>
                <a:spcPts val="3782"/>
              </a:lnSpc>
              <a:spcBef>
                <a:spcPct val="0"/>
              </a:spcBef>
            </a:pPr>
            <a:r>
              <a:rPr lang="en-US" sz="2799">
                <a:solidFill>
                  <a:srgbClr val="004A99"/>
                </a:solidFill>
                <a:latin typeface="Nourd Bold Bold"/>
              </a:rPr>
              <a:t>In a month? </a:t>
            </a:r>
          </a:p>
        </p:txBody>
      </p:sp>
      <p:sp>
        <p:nvSpPr>
          <p:cNvPr name="TextBox 18" id="18"/>
          <p:cNvSpPr txBox="true"/>
          <p:nvPr/>
        </p:nvSpPr>
        <p:spPr>
          <a:xfrm rot="0">
            <a:off x="6625988" y="6003674"/>
            <a:ext cx="4804291" cy="470179"/>
          </a:xfrm>
          <a:prstGeom prst="rect">
            <a:avLst/>
          </a:prstGeom>
        </p:spPr>
        <p:txBody>
          <a:bodyPr anchor="t" rtlCol="false" tIns="0" lIns="0" bIns="0" rIns="0">
            <a:spAutoFit/>
          </a:bodyPr>
          <a:lstStyle/>
          <a:p>
            <a:pPr algn="ctr">
              <a:lnSpc>
                <a:spcPts val="3782"/>
              </a:lnSpc>
              <a:spcBef>
                <a:spcPct val="0"/>
              </a:spcBef>
            </a:pPr>
            <a:r>
              <a:rPr lang="en-US" sz="2799">
                <a:solidFill>
                  <a:srgbClr val="004A99"/>
                </a:solidFill>
                <a:latin typeface="Nourd Bold Bold"/>
              </a:rPr>
              <a:t>Take it to Thought court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DAFh93VH4Zs</dc:identifier>
  <dcterms:modified xsi:type="dcterms:W3CDTF">2011-08-01T06:04:30Z</dcterms:modified>
  <cp:revision>1</cp:revision>
  <dc:title>Compass exam stress workshop.pdf</dc:title>
</cp:coreProperties>
</file>