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2" r:id="rId2"/>
    <p:sldId id="275" r:id="rId3"/>
    <p:sldId id="273" r:id="rId4"/>
    <p:sldId id="274" r:id="rId5"/>
    <p:sldId id="343" r:id="rId6"/>
    <p:sldId id="296" r:id="rId7"/>
    <p:sldId id="345" r:id="rId8"/>
    <p:sldId id="344" r:id="rId9"/>
    <p:sldId id="29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484" autoAdjust="0"/>
  </p:normalViewPr>
  <p:slideViewPr>
    <p:cSldViewPr snapToGrid="0">
      <p:cViewPr varScale="1">
        <p:scale>
          <a:sx n="80" d="100"/>
          <a:sy n="80" d="100"/>
        </p:scale>
        <p:origin x="73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89164-5B2C-4BB3-95C8-4223B2BB222B}" type="datetimeFigureOut">
              <a:rPr lang="en-GB" smtClean="0"/>
              <a:t>05/09/2022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3B172-D23A-4B75-A6BC-C03AE5ED4787}" type="slidenum">
              <a:rPr lang="en-GB" smtClean="0"/>
              <a:t>‹#›</a:t>
            </a:fld>
            <a:endParaRPr lang="en-GB"/>
          </a:p>
        </p:txBody>
      </p:sp>
    </p:spTree>
    <p:extLst>
      <p:ext uri="{BB962C8B-B14F-4D97-AF65-F5344CB8AC3E}">
        <p14:creationId xmlns:p14="http://schemas.microsoft.com/office/powerpoint/2010/main" val="120480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2</a:t>
            </a:fld>
            <a:endParaRPr lang="en-GB"/>
          </a:p>
        </p:txBody>
      </p:sp>
    </p:spTree>
    <p:extLst>
      <p:ext uri="{BB962C8B-B14F-4D97-AF65-F5344CB8AC3E}">
        <p14:creationId xmlns:p14="http://schemas.microsoft.com/office/powerpoint/2010/main" val="230901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3</a:t>
            </a:fld>
            <a:endParaRPr lang="en-GB"/>
          </a:p>
        </p:txBody>
      </p:sp>
    </p:spTree>
    <p:extLst>
      <p:ext uri="{BB962C8B-B14F-4D97-AF65-F5344CB8AC3E}">
        <p14:creationId xmlns:p14="http://schemas.microsoft.com/office/powerpoint/2010/main" val="5270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8</a:t>
            </a:fld>
            <a:endParaRPr lang="en-GB"/>
          </a:p>
        </p:txBody>
      </p:sp>
    </p:spTree>
    <p:extLst>
      <p:ext uri="{BB962C8B-B14F-4D97-AF65-F5344CB8AC3E}">
        <p14:creationId xmlns:p14="http://schemas.microsoft.com/office/powerpoint/2010/main" val="413718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878F-6AC4-4249-8AD9-4C4669CCE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B78AF-B642-4B09-B4DB-8AFC9CA1A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2DCC67-1C0D-4C98-9EF5-036173A2AF0D}"/>
              </a:ext>
            </a:extLst>
          </p:cNvPr>
          <p:cNvSpPr>
            <a:spLocks noGrp="1"/>
          </p:cNvSpPr>
          <p:nvPr>
            <p:ph type="dt" sz="half" idx="10"/>
          </p:nvPr>
        </p:nvSpPr>
        <p:spPr/>
        <p:txBody>
          <a:bodyPr/>
          <a:lstStyle/>
          <a:p>
            <a:fld id="{EA5A6BB9-3E62-48A1-B6D0-1A05CC7DDC19}" type="datetimeFigureOut">
              <a:rPr lang="en-GB" smtClean="0"/>
              <a:t>05/09/2022</a:t>
            </a:fld>
            <a:endParaRPr lang="en-GB"/>
          </a:p>
        </p:txBody>
      </p:sp>
      <p:sp>
        <p:nvSpPr>
          <p:cNvPr id="5" name="Footer Placeholder 4">
            <a:extLst>
              <a:ext uri="{FF2B5EF4-FFF2-40B4-BE49-F238E27FC236}">
                <a16:creationId xmlns:a16="http://schemas.microsoft.com/office/drawing/2014/main" id="{86B8748E-20B4-40C2-8A9B-FD8A830A8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9A2CFB-4CE8-4E36-B8EE-594A815AB717}"/>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6870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C599-574D-4F4C-B70F-92F5D9ED6E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2F1F50-6FE8-4103-924D-AD6DA4A3C6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37032-2551-4C4B-BA09-8506CABEE3F6}"/>
              </a:ext>
            </a:extLst>
          </p:cNvPr>
          <p:cNvSpPr>
            <a:spLocks noGrp="1"/>
          </p:cNvSpPr>
          <p:nvPr>
            <p:ph type="dt" sz="half" idx="10"/>
          </p:nvPr>
        </p:nvSpPr>
        <p:spPr/>
        <p:txBody>
          <a:bodyPr/>
          <a:lstStyle/>
          <a:p>
            <a:fld id="{EA5A6BB9-3E62-48A1-B6D0-1A05CC7DDC19}" type="datetimeFigureOut">
              <a:rPr lang="en-GB" smtClean="0"/>
              <a:t>05/09/2022</a:t>
            </a:fld>
            <a:endParaRPr lang="en-GB"/>
          </a:p>
        </p:txBody>
      </p:sp>
      <p:sp>
        <p:nvSpPr>
          <p:cNvPr id="5" name="Footer Placeholder 4">
            <a:extLst>
              <a:ext uri="{FF2B5EF4-FFF2-40B4-BE49-F238E27FC236}">
                <a16:creationId xmlns:a16="http://schemas.microsoft.com/office/drawing/2014/main" id="{5E49441C-FA94-45BE-93DF-639C9A3BA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D6A3C-A13F-4DB0-8452-7DBA75DAAA05}"/>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0620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A68DC-6E1F-4A64-BCE6-83B56EA081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3881CF-677B-4244-8E03-474EB40E0E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BCA0E5-E380-4CA8-9DB0-9895AE49F7FA}"/>
              </a:ext>
            </a:extLst>
          </p:cNvPr>
          <p:cNvSpPr>
            <a:spLocks noGrp="1"/>
          </p:cNvSpPr>
          <p:nvPr>
            <p:ph type="dt" sz="half" idx="10"/>
          </p:nvPr>
        </p:nvSpPr>
        <p:spPr/>
        <p:txBody>
          <a:bodyPr/>
          <a:lstStyle/>
          <a:p>
            <a:fld id="{EA5A6BB9-3E62-48A1-B6D0-1A05CC7DDC19}" type="datetimeFigureOut">
              <a:rPr lang="en-GB" smtClean="0"/>
              <a:t>05/09/2022</a:t>
            </a:fld>
            <a:endParaRPr lang="en-GB"/>
          </a:p>
        </p:txBody>
      </p:sp>
      <p:sp>
        <p:nvSpPr>
          <p:cNvPr id="5" name="Footer Placeholder 4">
            <a:extLst>
              <a:ext uri="{FF2B5EF4-FFF2-40B4-BE49-F238E27FC236}">
                <a16:creationId xmlns:a16="http://schemas.microsoft.com/office/drawing/2014/main" id="{6D0E19A4-1A94-4619-8E3A-9FF52FD891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DC5A0-C695-486D-B9B6-4D7AA2150CCF}"/>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7561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161B-7C65-4CB7-938A-E1EACBEE54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B88967-0E61-4143-95DD-60E33E49A0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0A197C-C95A-43BA-8E67-9705FFE68FE7}"/>
              </a:ext>
            </a:extLst>
          </p:cNvPr>
          <p:cNvSpPr>
            <a:spLocks noGrp="1"/>
          </p:cNvSpPr>
          <p:nvPr>
            <p:ph type="dt" sz="half" idx="10"/>
          </p:nvPr>
        </p:nvSpPr>
        <p:spPr/>
        <p:txBody>
          <a:bodyPr/>
          <a:lstStyle/>
          <a:p>
            <a:fld id="{EA5A6BB9-3E62-48A1-B6D0-1A05CC7DDC19}" type="datetimeFigureOut">
              <a:rPr lang="en-GB" smtClean="0"/>
              <a:t>05/09/2022</a:t>
            </a:fld>
            <a:endParaRPr lang="en-GB"/>
          </a:p>
        </p:txBody>
      </p:sp>
      <p:sp>
        <p:nvSpPr>
          <p:cNvPr id="5" name="Footer Placeholder 4">
            <a:extLst>
              <a:ext uri="{FF2B5EF4-FFF2-40B4-BE49-F238E27FC236}">
                <a16:creationId xmlns:a16="http://schemas.microsoft.com/office/drawing/2014/main" id="{EE96117C-F693-4CDF-B0B3-8B0CC520C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166DA1-BD13-4A43-BFBF-796AEC4E8C27}"/>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32209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0C90-E660-4564-A477-EC3419E7EE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34F67F-4634-44A8-8896-A8DBBEEB7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F23096-E4E8-4D8D-99FD-059E1C3A2DBA}"/>
              </a:ext>
            </a:extLst>
          </p:cNvPr>
          <p:cNvSpPr>
            <a:spLocks noGrp="1"/>
          </p:cNvSpPr>
          <p:nvPr>
            <p:ph type="dt" sz="half" idx="10"/>
          </p:nvPr>
        </p:nvSpPr>
        <p:spPr/>
        <p:txBody>
          <a:bodyPr/>
          <a:lstStyle/>
          <a:p>
            <a:fld id="{EA5A6BB9-3E62-48A1-B6D0-1A05CC7DDC19}" type="datetimeFigureOut">
              <a:rPr lang="en-GB" smtClean="0"/>
              <a:t>05/09/2022</a:t>
            </a:fld>
            <a:endParaRPr lang="en-GB"/>
          </a:p>
        </p:txBody>
      </p:sp>
      <p:sp>
        <p:nvSpPr>
          <p:cNvPr id="5" name="Footer Placeholder 4">
            <a:extLst>
              <a:ext uri="{FF2B5EF4-FFF2-40B4-BE49-F238E27FC236}">
                <a16:creationId xmlns:a16="http://schemas.microsoft.com/office/drawing/2014/main" id="{810EF3A3-2276-4C39-ADFD-531E19D48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8A3FA-3B20-4CF2-AC71-6B2D2D351DBD}"/>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72088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2E97-4EDC-4B39-AE7B-CD72096F05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348D0-281D-4A31-84EB-18F6B6E73B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44CA4C-4C27-4F15-BBB6-5AEA498D4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EAEDD6-9631-4D59-8C9D-D77876202A0B}"/>
              </a:ext>
            </a:extLst>
          </p:cNvPr>
          <p:cNvSpPr>
            <a:spLocks noGrp="1"/>
          </p:cNvSpPr>
          <p:nvPr>
            <p:ph type="dt" sz="half" idx="10"/>
          </p:nvPr>
        </p:nvSpPr>
        <p:spPr/>
        <p:txBody>
          <a:bodyPr/>
          <a:lstStyle/>
          <a:p>
            <a:fld id="{EA5A6BB9-3E62-48A1-B6D0-1A05CC7DDC19}" type="datetimeFigureOut">
              <a:rPr lang="en-GB" smtClean="0"/>
              <a:t>05/09/2022</a:t>
            </a:fld>
            <a:endParaRPr lang="en-GB"/>
          </a:p>
        </p:txBody>
      </p:sp>
      <p:sp>
        <p:nvSpPr>
          <p:cNvPr id="6" name="Footer Placeholder 5">
            <a:extLst>
              <a:ext uri="{FF2B5EF4-FFF2-40B4-BE49-F238E27FC236}">
                <a16:creationId xmlns:a16="http://schemas.microsoft.com/office/drawing/2014/main" id="{FFC9EDD2-DC22-44DC-90D0-0359608B0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FCD6A-405B-4EFC-8AC5-7F2F8DD716DF}"/>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03381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C570-2803-4399-B147-677A918381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801774-BBBC-43C8-965E-1B38C860B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D889FB-1E22-48CD-81FB-741078F951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0DF97-7B19-4A6A-AEE4-F33D1379C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1D45BC-ECD5-4619-A735-FD93533864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C538B8-D16C-471C-8C6E-91919AB777D5}"/>
              </a:ext>
            </a:extLst>
          </p:cNvPr>
          <p:cNvSpPr>
            <a:spLocks noGrp="1"/>
          </p:cNvSpPr>
          <p:nvPr>
            <p:ph type="dt" sz="half" idx="10"/>
          </p:nvPr>
        </p:nvSpPr>
        <p:spPr/>
        <p:txBody>
          <a:bodyPr/>
          <a:lstStyle/>
          <a:p>
            <a:fld id="{EA5A6BB9-3E62-48A1-B6D0-1A05CC7DDC19}" type="datetimeFigureOut">
              <a:rPr lang="en-GB" smtClean="0"/>
              <a:t>05/09/2022</a:t>
            </a:fld>
            <a:endParaRPr lang="en-GB"/>
          </a:p>
        </p:txBody>
      </p:sp>
      <p:sp>
        <p:nvSpPr>
          <p:cNvPr id="8" name="Footer Placeholder 7">
            <a:extLst>
              <a:ext uri="{FF2B5EF4-FFF2-40B4-BE49-F238E27FC236}">
                <a16:creationId xmlns:a16="http://schemas.microsoft.com/office/drawing/2014/main" id="{B740457E-EAEB-4E3E-B723-095685428C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1DCB4A-422F-4BFB-BC22-768681DF71B2}"/>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69345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22AE-BE3B-48D0-A358-5D3F2FFB05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DAF151-DAA2-43EC-A5F9-92308897255D}"/>
              </a:ext>
            </a:extLst>
          </p:cNvPr>
          <p:cNvSpPr>
            <a:spLocks noGrp="1"/>
          </p:cNvSpPr>
          <p:nvPr>
            <p:ph type="dt" sz="half" idx="10"/>
          </p:nvPr>
        </p:nvSpPr>
        <p:spPr/>
        <p:txBody>
          <a:bodyPr/>
          <a:lstStyle/>
          <a:p>
            <a:fld id="{EA5A6BB9-3E62-48A1-B6D0-1A05CC7DDC19}" type="datetimeFigureOut">
              <a:rPr lang="en-GB" smtClean="0"/>
              <a:t>05/09/2022</a:t>
            </a:fld>
            <a:endParaRPr lang="en-GB"/>
          </a:p>
        </p:txBody>
      </p:sp>
      <p:sp>
        <p:nvSpPr>
          <p:cNvPr id="4" name="Footer Placeholder 3">
            <a:extLst>
              <a:ext uri="{FF2B5EF4-FFF2-40B4-BE49-F238E27FC236}">
                <a16:creationId xmlns:a16="http://schemas.microsoft.com/office/drawing/2014/main" id="{D2455091-2C5F-406A-8F33-605B16B584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9C4F5-B59E-4B81-A5CC-ECD0B8E4F2E3}"/>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420220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A98199-B524-4B7B-83B6-D7CCD265412A}"/>
              </a:ext>
            </a:extLst>
          </p:cNvPr>
          <p:cNvSpPr>
            <a:spLocks noGrp="1"/>
          </p:cNvSpPr>
          <p:nvPr>
            <p:ph type="dt" sz="half" idx="10"/>
          </p:nvPr>
        </p:nvSpPr>
        <p:spPr/>
        <p:txBody>
          <a:bodyPr/>
          <a:lstStyle/>
          <a:p>
            <a:fld id="{EA5A6BB9-3E62-48A1-B6D0-1A05CC7DDC19}" type="datetimeFigureOut">
              <a:rPr lang="en-GB" smtClean="0"/>
              <a:t>05/09/2022</a:t>
            </a:fld>
            <a:endParaRPr lang="en-GB"/>
          </a:p>
        </p:txBody>
      </p:sp>
      <p:sp>
        <p:nvSpPr>
          <p:cNvPr id="3" name="Footer Placeholder 2">
            <a:extLst>
              <a:ext uri="{FF2B5EF4-FFF2-40B4-BE49-F238E27FC236}">
                <a16:creationId xmlns:a16="http://schemas.microsoft.com/office/drawing/2014/main" id="{6A54FB48-E8CE-4DE4-B412-748197486D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35ED38-CB8A-491F-B0B2-D2D094FDF97B}"/>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53804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10C4-2259-4C59-8030-9B3E551E1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99A82D-5ADF-4206-AA4C-65198F9EB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BC4853-B95C-4A80-A3EA-17D6B4686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05D0D1-5410-4835-B7F1-67F19C6DA839}"/>
              </a:ext>
            </a:extLst>
          </p:cNvPr>
          <p:cNvSpPr>
            <a:spLocks noGrp="1"/>
          </p:cNvSpPr>
          <p:nvPr>
            <p:ph type="dt" sz="half" idx="10"/>
          </p:nvPr>
        </p:nvSpPr>
        <p:spPr/>
        <p:txBody>
          <a:bodyPr/>
          <a:lstStyle/>
          <a:p>
            <a:fld id="{EA5A6BB9-3E62-48A1-B6D0-1A05CC7DDC19}" type="datetimeFigureOut">
              <a:rPr lang="en-GB" smtClean="0"/>
              <a:t>05/09/2022</a:t>
            </a:fld>
            <a:endParaRPr lang="en-GB"/>
          </a:p>
        </p:txBody>
      </p:sp>
      <p:sp>
        <p:nvSpPr>
          <p:cNvPr id="6" name="Footer Placeholder 5">
            <a:extLst>
              <a:ext uri="{FF2B5EF4-FFF2-40B4-BE49-F238E27FC236}">
                <a16:creationId xmlns:a16="http://schemas.microsoft.com/office/drawing/2014/main" id="{10B70693-8A6D-43DB-AB93-22D47A53C8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CDFB8E-0577-4C43-B5F2-325F710F8926}"/>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38787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48BD-B2D9-48C9-9316-AB14B31FA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D2EFA0-A71C-4EB6-B4F2-EC14C6708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828C67-2B5E-4882-926E-16C99E536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F4893E-1796-4969-81D1-82C07439AC16}"/>
              </a:ext>
            </a:extLst>
          </p:cNvPr>
          <p:cNvSpPr>
            <a:spLocks noGrp="1"/>
          </p:cNvSpPr>
          <p:nvPr>
            <p:ph type="dt" sz="half" idx="10"/>
          </p:nvPr>
        </p:nvSpPr>
        <p:spPr/>
        <p:txBody>
          <a:bodyPr/>
          <a:lstStyle/>
          <a:p>
            <a:fld id="{EA5A6BB9-3E62-48A1-B6D0-1A05CC7DDC19}" type="datetimeFigureOut">
              <a:rPr lang="en-GB" smtClean="0"/>
              <a:t>05/09/2022</a:t>
            </a:fld>
            <a:endParaRPr lang="en-GB"/>
          </a:p>
        </p:txBody>
      </p:sp>
      <p:sp>
        <p:nvSpPr>
          <p:cNvPr id="6" name="Footer Placeholder 5">
            <a:extLst>
              <a:ext uri="{FF2B5EF4-FFF2-40B4-BE49-F238E27FC236}">
                <a16:creationId xmlns:a16="http://schemas.microsoft.com/office/drawing/2014/main" id="{3A6F73D7-E4D1-49B2-B8AF-3C4B3378B2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1ACCDC-BD1E-47F6-8061-35E42B366A8D}"/>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40467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98FFC-3D66-4CFA-A8ED-A1E13F016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F7345-26DA-4AB0-AA34-2349B8C17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8B51A-C3A2-48B9-8EEA-FFC78A4B3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A6BB9-3E62-48A1-B6D0-1A05CC7DDC19}" type="datetimeFigureOut">
              <a:rPr lang="en-GB" smtClean="0"/>
              <a:t>05/09/2022</a:t>
            </a:fld>
            <a:endParaRPr lang="en-GB"/>
          </a:p>
        </p:txBody>
      </p:sp>
      <p:sp>
        <p:nvSpPr>
          <p:cNvPr id="5" name="Footer Placeholder 4">
            <a:extLst>
              <a:ext uri="{FF2B5EF4-FFF2-40B4-BE49-F238E27FC236}">
                <a16:creationId xmlns:a16="http://schemas.microsoft.com/office/drawing/2014/main" id="{8EF31564-275A-46E2-B9F8-A840A4427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BD15C0-41CA-4473-BC6A-44E0CCED9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8F4F0-28C0-4974-83DD-FE0BC3CF4761}" type="slidenum">
              <a:rPr lang="en-GB" smtClean="0"/>
              <a:t>‹#›</a:t>
            </a:fld>
            <a:endParaRPr lang="en-GB"/>
          </a:p>
        </p:txBody>
      </p:sp>
    </p:spTree>
    <p:extLst>
      <p:ext uri="{BB962C8B-B14F-4D97-AF65-F5344CB8AC3E}">
        <p14:creationId xmlns:p14="http://schemas.microsoft.com/office/powerpoint/2010/main" val="13145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kjhp-67cKJA" TargetMode="Externa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freepngimg.com/png/30257-video-icon-ima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670841" y="0"/>
            <a:ext cx="652116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2B50C2-90FC-164A-B701-8B5ACEA2F527}"/>
              </a:ext>
            </a:extLst>
          </p:cNvPr>
          <p:cNvSpPr/>
          <p:nvPr/>
        </p:nvSpPr>
        <p:spPr>
          <a:xfrm>
            <a:off x="0" y="0"/>
            <a:ext cx="567084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2579025" y="3091815"/>
            <a:ext cx="6858000" cy="674370"/>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2"/>
          <a:stretch>
            <a:fillRect/>
          </a:stretch>
        </p:blipFill>
        <p:spPr>
          <a:xfrm>
            <a:off x="274952" y="0"/>
            <a:ext cx="211198" cy="8558540"/>
          </a:xfrm>
          <a:prstGeom prst="rect">
            <a:avLst/>
          </a:prstGeom>
        </p:spPr>
      </p:pic>
      <p:pic>
        <p:nvPicPr>
          <p:cNvPr id="26" name="Picture 25">
            <a:extLst>
              <a:ext uri="{FF2B5EF4-FFF2-40B4-BE49-F238E27FC236}">
                <a16:creationId xmlns:a16="http://schemas.microsoft.com/office/drawing/2014/main" id="{5143E9A6-C909-4B45-8CAD-39038B16F27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27" name="Picture 26">
            <a:extLst>
              <a:ext uri="{FF2B5EF4-FFF2-40B4-BE49-F238E27FC236}">
                <a16:creationId xmlns:a16="http://schemas.microsoft.com/office/drawing/2014/main" id="{C6847FCD-657B-174F-85F8-280D89D2BE5F}"/>
              </a:ext>
            </a:extLst>
          </p:cNvPr>
          <p:cNvPicPr>
            <a:picLocks noChangeAspect="1"/>
          </p:cNvPicPr>
          <p:nvPr/>
        </p:nvPicPr>
        <p:blipFill>
          <a:blip r:embed="rId2"/>
          <a:stretch>
            <a:fillRect/>
          </a:stretch>
        </p:blipFill>
        <p:spPr>
          <a:xfrm rot="10800000">
            <a:off x="11920328"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3">
            <a:alphaModFix amt="10000"/>
          </a:blip>
          <a:stretch>
            <a:fillRect/>
          </a:stretch>
        </p:blipFill>
        <p:spPr>
          <a:xfrm rot="1800000">
            <a:off x="257452" y="-2523990"/>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4">
            <a:alphaModFix amt="10000"/>
          </a:blip>
          <a:stretch>
            <a:fillRect/>
          </a:stretch>
        </p:blipFill>
        <p:spPr>
          <a:xfrm rot="13500000">
            <a:off x="8223495" y="5330732"/>
            <a:ext cx="3114186" cy="2937911"/>
          </a:xfrm>
          <a:prstGeom prst="rect">
            <a:avLst/>
          </a:prstGeom>
        </p:spPr>
      </p:pic>
      <p:sp>
        <p:nvSpPr>
          <p:cNvPr id="13" name="TextBox 12">
            <a:extLst>
              <a:ext uri="{FF2B5EF4-FFF2-40B4-BE49-F238E27FC236}">
                <a16:creationId xmlns:a16="http://schemas.microsoft.com/office/drawing/2014/main" id="{7C27C552-7950-294A-B120-16867A301804}"/>
              </a:ext>
            </a:extLst>
          </p:cNvPr>
          <p:cNvSpPr txBox="1"/>
          <p:nvPr/>
        </p:nvSpPr>
        <p:spPr>
          <a:xfrm>
            <a:off x="672353" y="2425830"/>
            <a:ext cx="5423647"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ANTI-BULLYING</a:t>
            </a:r>
          </a:p>
          <a:p>
            <a:pPr algn="ctr"/>
            <a:r>
              <a:rPr lang="en-US" sz="5400" b="1" dirty="0">
                <a:solidFill>
                  <a:schemeClr val="bg1"/>
                </a:solidFill>
                <a:cs typeface="Arial" panose="020B0604020202020204" pitchFamily="34" charset="0"/>
              </a:rPr>
              <a:t>WEEK 2022</a:t>
            </a:r>
          </a:p>
        </p:txBody>
      </p:sp>
      <p:pic>
        <p:nvPicPr>
          <p:cNvPr id="4" name="Picture 3">
            <a:extLst>
              <a:ext uri="{FF2B5EF4-FFF2-40B4-BE49-F238E27FC236}">
                <a16:creationId xmlns:a16="http://schemas.microsoft.com/office/drawing/2014/main" id="{DCFA7377-610F-8C4C-8518-1A0DFDC384D8}"/>
              </a:ext>
            </a:extLst>
          </p:cNvPr>
          <p:cNvPicPr>
            <a:picLocks noChangeAspect="1"/>
          </p:cNvPicPr>
          <p:nvPr/>
        </p:nvPicPr>
        <p:blipFill>
          <a:blip r:embed="rId5"/>
          <a:stretch>
            <a:fillRect/>
          </a:stretch>
        </p:blipFill>
        <p:spPr>
          <a:xfrm>
            <a:off x="6599636" y="845227"/>
            <a:ext cx="4777018" cy="4777018"/>
          </a:xfrm>
          <a:prstGeom prst="rect">
            <a:avLst/>
          </a:prstGeom>
        </p:spPr>
      </p:pic>
      <p:pic>
        <p:nvPicPr>
          <p:cNvPr id="19" name="Picture 18">
            <a:extLst>
              <a:ext uri="{FF2B5EF4-FFF2-40B4-BE49-F238E27FC236}">
                <a16:creationId xmlns:a16="http://schemas.microsoft.com/office/drawing/2014/main" id="{221D8E19-893C-2A49-8AA9-1C030799C97C}"/>
              </a:ext>
            </a:extLst>
          </p:cNvPr>
          <p:cNvPicPr>
            <a:picLocks noChangeAspect="1"/>
          </p:cNvPicPr>
          <p:nvPr/>
        </p:nvPicPr>
        <p:blipFill>
          <a:blip r:embed="rId6"/>
          <a:stretch>
            <a:fillRect/>
          </a:stretch>
        </p:blipFill>
        <p:spPr>
          <a:xfrm rot="10800000">
            <a:off x="3058889" y="4404815"/>
            <a:ext cx="749300" cy="533400"/>
          </a:xfrm>
          <a:prstGeom prst="rect">
            <a:avLst/>
          </a:prstGeom>
        </p:spPr>
      </p:pic>
      <p:pic>
        <p:nvPicPr>
          <p:cNvPr id="29" name="Picture 28">
            <a:extLst>
              <a:ext uri="{FF2B5EF4-FFF2-40B4-BE49-F238E27FC236}">
                <a16:creationId xmlns:a16="http://schemas.microsoft.com/office/drawing/2014/main" id="{E1B89E7B-4A92-5B4D-841B-4B10B12C13CF}"/>
              </a:ext>
            </a:extLst>
          </p:cNvPr>
          <p:cNvPicPr>
            <a:picLocks noChangeAspect="1"/>
          </p:cNvPicPr>
          <p:nvPr/>
        </p:nvPicPr>
        <p:blipFill>
          <a:blip r:embed="rId7"/>
          <a:stretch>
            <a:fillRect/>
          </a:stretch>
        </p:blipFill>
        <p:spPr>
          <a:xfrm>
            <a:off x="3109689" y="1686885"/>
            <a:ext cx="647700" cy="558800"/>
          </a:xfrm>
          <a:prstGeom prst="rect">
            <a:avLst/>
          </a:prstGeom>
        </p:spPr>
      </p:pic>
    </p:spTree>
    <p:extLst>
      <p:ext uri="{BB962C8B-B14F-4D97-AF65-F5344CB8AC3E}">
        <p14:creationId xmlns:p14="http://schemas.microsoft.com/office/powerpoint/2010/main" val="51126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D52EC39A-5250-114D-9EB9-21A8A9160743}"/>
              </a:ext>
            </a:extLst>
          </p:cNvPr>
          <p:cNvSpPr/>
          <p:nvPr/>
        </p:nvSpPr>
        <p:spPr>
          <a:xfrm>
            <a:off x="106680" y="1011061"/>
            <a:ext cx="11978640" cy="5116092"/>
          </a:xfrm>
          <a:prstGeom prst="chevron">
            <a:avLst>
              <a:gd name="adj" fmla="val 193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bg1"/>
                </a:solidFill>
              </a:rPr>
              <a:t>Bullying affects millions of lives and can leave us feeling hopeless. But if we challenge it, we can change it. And it starts by reaching out.</a:t>
            </a:r>
          </a:p>
          <a:p>
            <a:pPr algn="ctr"/>
            <a:r>
              <a:rPr lang="en-GB" sz="2200" b="1" dirty="0">
                <a:solidFill>
                  <a:schemeClr val="bg1"/>
                </a:solidFill>
              </a:rPr>
              <a:t> </a:t>
            </a:r>
          </a:p>
          <a:p>
            <a:pPr algn="ctr"/>
            <a:r>
              <a:rPr lang="en-GB" sz="2200" b="1" dirty="0">
                <a:solidFill>
                  <a:schemeClr val="bg1"/>
                </a:solidFill>
              </a:rPr>
              <a:t>It doesn’t stop with young people. From teachers to parents and influencers to politicians, we all have a part to play. Reach out to someone you trust if you need to talk. Reach out to someone if you know they’re being bullied. Reach out by being the change you want to see.</a:t>
            </a:r>
          </a:p>
          <a:p>
            <a:pPr algn="ctr"/>
            <a:r>
              <a:rPr lang="en-GB" sz="2200" b="1" dirty="0">
                <a:solidFill>
                  <a:schemeClr val="bg1"/>
                </a:solidFill>
              </a:rPr>
              <a:t> </a:t>
            </a:r>
          </a:p>
          <a:p>
            <a:pPr algn="ctr"/>
            <a:r>
              <a:rPr lang="en-GB" sz="2200" b="1" dirty="0">
                <a:solidFill>
                  <a:schemeClr val="bg1"/>
                </a:solidFill>
              </a:rPr>
              <a:t>It takes courage, but it can change lives.</a:t>
            </a:r>
          </a:p>
          <a:p>
            <a:pPr algn="ctr"/>
            <a:r>
              <a:rPr lang="en-GB" sz="2200" b="1" dirty="0">
                <a:solidFill>
                  <a:schemeClr val="bg1"/>
                </a:solidFill>
              </a:rPr>
              <a:t> </a:t>
            </a:r>
          </a:p>
          <a:p>
            <a:pPr algn="ctr"/>
            <a:r>
              <a:rPr lang="en-GB" sz="2200" b="1" dirty="0">
                <a:solidFill>
                  <a:schemeClr val="bg1"/>
                </a:solidFill>
              </a:rPr>
              <a:t>So, this Anti-Bullying Week, let’s come together and reach out to stop bullying.</a:t>
            </a:r>
          </a:p>
        </p:txBody>
      </p:sp>
      <p:sp>
        <p:nvSpPr>
          <p:cNvPr id="20" name="TextBox 19">
            <a:extLst>
              <a:ext uri="{FF2B5EF4-FFF2-40B4-BE49-F238E27FC236}">
                <a16:creationId xmlns:a16="http://schemas.microsoft.com/office/drawing/2014/main" id="{7A33CE19-03FA-5E43-9E1F-ABB8D73ECAF3}"/>
              </a:ext>
            </a:extLst>
          </p:cNvPr>
          <p:cNvSpPr txBox="1"/>
          <p:nvPr/>
        </p:nvSpPr>
        <p:spPr>
          <a:xfrm>
            <a:off x="0" y="30730"/>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sp>
        <p:nvSpPr>
          <p:cNvPr id="21" name="TextBox 20">
            <a:extLst>
              <a:ext uri="{FF2B5EF4-FFF2-40B4-BE49-F238E27FC236}">
                <a16:creationId xmlns:a16="http://schemas.microsoft.com/office/drawing/2014/main" id="{AF1BC02E-B6EE-6D45-B217-C197DCE26291}"/>
              </a:ext>
            </a:extLst>
          </p:cNvPr>
          <p:cNvSpPr txBox="1"/>
          <p:nvPr/>
        </p:nvSpPr>
        <p:spPr>
          <a:xfrm rot="10800000">
            <a:off x="9941384" y="3937287"/>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847566"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2</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22" name="Right Arrow 21">
            <a:extLst>
              <a:ext uri="{FF2B5EF4-FFF2-40B4-BE49-F238E27FC236}">
                <a16:creationId xmlns:a16="http://schemas.microsoft.com/office/drawing/2014/main" id="{93FA6FEB-539A-4B4A-96AF-823B2B31DDEE}"/>
              </a:ext>
            </a:extLst>
          </p:cNvPr>
          <p:cNvSpPr/>
          <p:nvPr/>
        </p:nvSpPr>
        <p:spPr>
          <a:xfrm>
            <a:off x="1422284" y="-249386"/>
            <a:ext cx="4379676" cy="1615780"/>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Anti-Bullying Week 2022: Reach Out </a:t>
            </a:r>
          </a:p>
        </p:txBody>
      </p:sp>
    </p:spTree>
    <p:extLst>
      <p:ext uri="{BB962C8B-B14F-4D97-AF65-F5344CB8AC3E}">
        <p14:creationId xmlns:p14="http://schemas.microsoft.com/office/powerpoint/2010/main" val="394359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4">
            <a:alphaModFix amt="10000"/>
          </a:blip>
          <a:stretch>
            <a:fillRect/>
          </a:stretch>
        </p:blipFill>
        <p:spPr>
          <a:xfrm rot="18850920">
            <a:off x="7818974" y="1399858"/>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3</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5">
            <a:alphaModFix amt="10000"/>
          </a:blip>
          <a:stretch>
            <a:fillRect/>
          </a:stretch>
        </p:blipFill>
        <p:spPr>
          <a:xfrm rot="2700000">
            <a:off x="-624387" y="-645012"/>
            <a:ext cx="2677056" cy="2525524"/>
          </a:xfrm>
          <a:prstGeom prst="rect">
            <a:avLst/>
          </a:prstGeom>
        </p:spPr>
      </p:pic>
      <p:grpSp>
        <p:nvGrpSpPr>
          <p:cNvPr id="13" name="Group 12">
            <a:extLst>
              <a:ext uri="{FF2B5EF4-FFF2-40B4-BE49-F238E27FC236}">
                <a16:creationId xmlns:a16="http://schemas.microsoft.com/office/drawing/2014/main" id="{AF36960A-5DE2-4E5D-95D8-D83417459D23}"/>
              </a:ext>
            </a:extLst>
          </p:cNvPr>
          <p:cNvGrpSpPr/>
          <p:nvPr/>
        </p:nvGrpSpPr>
        <p:grpSpPr>
          <a:xfrm>
            <a:off x="1936866" y="510649"/>
            <a:ext cx="8436376" cy="4691408"/>
            <a:chOff x="779136" y="1474800"/>
            <a:chExt cx="2970882" cy="3352466"/>
          </a:xfrm>
        </p:grpSpPr>
        <p:sp>
          <p:nvSpPr>
            <p:cNvPr id="14" name="Rectangle 13">
              <a:extLst>
                <a:ext uri="{FF2B5EF4-FFF2-40B4-BE49-F238E27FC236}">
                  <a16:creationId xmlns:a16="http://schemas.microsoft.com/office/drawing/2014/main" id="{934B0992-D020-40D8-B419-7D7458DADCCD}"/>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5D9F6E-F2FE-4A5D-B986-7B4F54718132}"/>
                </a:ext>
              </a:extLst>
            </p:cNvPr>
            <p:cNvPicPr>
              <a:picLocks noChangeAspect="1"/>
            </p:cNvPicPr>
            <p:nvPr/>
          </p:nvPicPr>
          <p:blipFill>
            <a:blip r:embed="rId6"/>
            <a:stretch>
              <a:fillRect/>
            </a:stretch>
          </p:blipFill>
          <p:spPr>
            <a:xfrm>
              <a:off x="779136" y="1549917"/>
              <a:ext cx="78959" cy="3199730"/>
            </a:xfrm>
            <a:prstGeom prst="rect">
              <a:avLst/>
            </a:prstGeom>
          </p:spPr>
        </p:pic>
        <p:pic>
          <p:nvPicPr>
            <p:cNvPr id="16" name="Picture 15">
              <a:extLst>
                <a:ext uri="{FF2B5EF4-FFF2-40B4-BE49-F238E27FC236}">
                  <a16:creationId xmlns:a16="http://schemas.microsoft.com/office/drawing/2014/main" id="{E6F851EE-F88F-4A0B-A6C8-06B1672CA8EA}"/>
                </a:ext>
              </a:extLst>
            </p:cNvPr>
            <p:cNvPicPr>
              <a:picLocks noChangeAspect="1"/>
            </p:cNvPicPr>
            <p:nvPr/>
          </p:nvPicPr>
          <p:blipFill>
            <a:blip r:embed="rId6"/>
            <a:stretch>
              <a:fillRect/>
            </a:stretch>
          </p:blipFill>
          <p:spPr>
            <a:xfrm>
              <a:off x="3671059" y="1549917"/>
              <a:ext cx="78959" cy="3199730"/>
            </a:xfrm>
            <a:prstGeom prst="rect">
              <a:avLst/>
            </a:prstGeom>
          </p:spPr>
        </p:pic>
        <p:pic>
          <p:nvPicPr>
            <p:cNvPr id="17" name="Picture 16">
              <a:extLst>
                <a:ext uri="{FF2B5EF4-FFF2-40B4-BE49-F238E27FC236}">
                  <a16:creationId xmlns:a16="http://schemas.microsoft.com/office/drawing/2014/main" id="{92D609FE-A5E9-4F44-88BA-A628BCC101FF}"/>
                </a:ext>
              </a:extLst>
            </p:cNvPr>
            <p:cNvPicPr>
              <a:picLocks noChangeAspect="1"/>
            </p:cNvPicPr>
            <p:nvPr/>
          </p:nvPicPr>
          <p:blipFill>
            <a:blip r:embed="rId6"/>
            <a:stretch>
              <a:fillRect/>
            </a:stretch>
          </p:blipFill>
          <p:spPr>
            <a:xfrm rot="5400000">
              <a:off x="2231144" y="50842"/>
              <a:ext cx="72055" cy="2919972"/>
            </a:xfrm>
            <a:prstGeom prst="rect">
              <a:avLst/>
            </a:prstGeom>
          </p:spPr>
        </p:pic>
        <p:pic>
          <p:nvPicPr>
            <p:cNvPr id="18" name="Picture 17">
              <a:extLst>
                <a:ext uri="{FF2B5EF4-FFF2-40B4-BE49-F238E27FC236}">
                  <a16:creationId xmlns:a16="http://schemas.microsoft.com/office/drawing/2014/main" id="{E7741CF5-BF70-4F67-AA64-3DCE171C8419}"/>
                </a:ext>
              </a:extLst>
            </p:cNvPr>
            <p:cNvPicPr>
              <a:picLocks noChangeAspect="1"/>
            </p:cNvPicPr>
            <p:nvPr/>
          </p:nvPicPr>
          <p:blipFill>
            <a:blip r:embed="rId6"/>
            <a:stretch>
              <a:fillRect/>
            </a:stretch>
          </p:blipFill>
          <p:spPr>
            <a:xfrm rot="5400000">
              <a:off x="2231144" y="3331253"/>
              <a:ext cx="72055" cy="2919972"/>
            </a:xfrm>
            <a:prstGeom prst="rect">
              <a:avLst/>
            </a:prstGeom>
          </p:spPr>
        </p:pic>
      </p:grpSp>
      <p:pic>
        <p:nvPicPr>
          <p:cNvPr id="5" name="Online Media 4" title="Anti-Bullying Week 2022: Reach Out - official Secondary School film">
            <a:hlinkClick r:id="" action="ppaction://media"/>
            <a:extLst>
              <a:ext uri="{FF2B5EF4-FFF2-40B4-BE49-F238E27FC236}">
                <a16:creationId xmlns:a16="http://schemas.microsoft.com/office/drawing/2014/main" id="{B4568F08-00DC-45C9-99DF-480D1A2D8443}"/>
              </a:ext>
            </a:extLst>
          </p:cNvPr>
          <p:cNvPicPr>
            <a:picLocks noRot="1" noChangeAspect="1"/>
          </p:cNvPicPr>
          <p:nvPr>
            <a:videoFile r:link="rId1"/>
          </p:nvPr>
        </p:nvPicPr>
        <p:blipFill>
          <a:blip r:embed="rId7"/>
          <a:stretch>
            <a:fillRect/>
          </a:stretch>
        </p:blipFill>
        <p:spPr>
          <a:xfrm>
            <a:off x="2401270" y="774685"/>
            <a:ext cx="7433716" cy="4181465"/>
          </a:xfrm>
          <a:prstGeom prst="rect">
            <a:avLst/>
          </a:prstGeom>
        </p:spPr>
      </p:pic>
      <p:pic>
        <p:nvPicPr>
          <p:cNvPr id="20" name="Picture 19">
            <a:extLst>
              <a:ext uri="{FF2B5EF4-FFF2-40B4-BE49-F238E27FC236}">
                <a16:creationId xmlns:a16="http://schemas.microsoft.com/office/drawing/2014/main" id="{BD1D9E62-BAFD-4B96-B24C-1ECCDBDE58F6}"/>
              </a:ext>
            </a:extLst>
          </p:cNvPr>
          <p:cNvPicPr>
            <a:picLocks noChangeAspect="1"/>
          </p:cNvPicPr>
          <p:nvPr/>
        </p:nvPicPr>
        <p:blipFill>
          <a:blip r:embed="rId8">
            <a:biLevel thresh="25000"/>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270118" y="3865042"/>
            <a:ext cx="1986598" cy="1986598"/>
          </a:xfrm>
          <a:prstGeom prst="rect">
            <a:avLst/>
          </a:prstGeom>
        </p:spPr>
      </p:pic>
      <p:sp>
        <p:nvSpPr>
          <p:cNvPr id="7" name="TextBox 6">
            <a:extLst>
              <a:ext uri="{FF2B5EF4-FFF2-40B4-BE49-F238E27FC236}">
                <a16:creationId xmlns:a16="http://schemas.microsoft.com/office/drawing/2014/main" id="{BD89F8F4-3B97-4B4D-9351-5848B94CA0DA}"/>
              </a:ext>
            </a:extLst>
          </p:cNvPr>
          <p:cNvSpPr txBox="1"/>
          <p:nvPr/>
        </p:nvSpPr>
        <p:spPr>
          <a:xfrm>
            <a:off x="4526834" y="5221317"/>
            <a:ext cx="4545672" cy="261610"/>
          </a:xfrm>
          <a:prstGeom prst="rect">
            <a:avLst/>
          </a:prstGeom>
          <a:noFill/>
        </p:spPr>
        <p:txBody>
          <a:bodyPr wrap="square" rtlCol="0">
            <a:spAutoFit/>
          </a:bodyPr>
          <a:lstStyle/>
          <a:p>
            <a:r>
              <a:rPr lang="en-GB" sz="1100" dirty="0"/>
              <a:t>https://www.youtube.com/watch?v=kjhp-67cKJA</a:t>
            </a:r>
          </a:p>
        </p:txBody>
      </p:sp>
    </p:spTree>
    <p:extLst>
      <p:ext uri="{BB962C8B-B14F-4D97-AF65-F5344CB8AC3E}">
        <p14:creationId xmlns:p14="http://schemas.microsoft.com/office/powerpoint/2010/main" val="201299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8E2494C-2249-7348-BFE4-7523E6F38021}"/>
              </a:ext>
            </a:extLst>
          </p:cNvPr>
          <p:cNvSpPr txBox="1"/>
          <p:nvPr/>
        </p:nvSpPr>
        <p:spPr>
          <a:xfrm>
            <a:off x="1057749" y="2464151"/>
            <a:ext cx="10076499" cy="3046988"/>
          </a:xfrm>
          <a:prstGeom prst="rect">
            <a:avLst/>
          </a:prstGeom>
          <a:noFill/>
        </p:spPr>
        <p:txBody>
          <a:bodyPr wrap="square" rtlCol="0">
            <a:spAutoFit/>
          </a:bodyPr>
          <a:lstStyle/>
          <a:p>
            <a:pPr algn="ctr"/>
            <a:r>
              <a:rPr lang="en-GB" sz="3200" dirty="0"/>
              <a:t>‘The </a:t>
            </a:r>
            <a:r>
              <a:rPr lang="en-GB" sz="3200" b="1" dirty="0"/>
              <a:t>repetitive, intentional hurting </a:t>
            </a:r>
            <a:r>
              <a:rPr lang="en-GB" sz="3200" dirty="0"/>
              <a:t>of one person or group by another person or group, where the relationship involves an </a:t>
            </a:r>
            <a:r>
              <a:rPr lang="en-GB" sz="3200" b="1" dirty="0"/>
              <a:t>imbalance of power</a:t>
            </a:r>
            <a:r>
              <a:rPr lang="en-GB" sz="3200" dirty="0"/>
              <a:t>. Bullying can be physical, verbal or psychological.</a:t>
            </a:r>
          </a:p>
          <a:p>
            <a:pPr algn="ctr"/>
            <a:r>
              <a:rPr lang="en-GB" sz="3200" dirty="0"/>
              <a:t> </a:t>
            </a:r>
          </a:p>
          <a:p>
            <a:pPr algn="ctr"/>
            <a:r>
              <a:rPr lang="en-GB" sz="3200" dirty="0"/>
              <a:t>It can happen face to face or online.’</a:t>
            </a:r>
            <a:endParaRPr lang="en-US" sz="3200" dirty="0"/>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4</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18" name="Right Arrow 17">
            <a:extLst>
              <a:ext uri="{FF2B5EF4-FFF2-40B4-BE49-F238E27FC236}">
                <a16:creationId xmlns:a16="http://schemas.microsoft.com/office/drawing/2014/main" id="{6F8BA6F9-A99E-314C-B35A-D3E1B8A099B2}"/>
              </a:ext>
            </a:extLst>
          </p:cNvPr>
          <p:cNvSpPr/>
          <p:nvPr/>
        </p:nvSpPr>
        <p:spPr>
          <a:xfrm rot="21447924">
            <a:off x="3279415" y="410297"/>
            <a:ext cx="5633169" cy="1930243"/>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3408276" y="990697"/>
            <a:ext cx="4945864" cy="769441"/>
          </a:xfrm>
          <a:prstGeom prst="rect">
            <a:avLst/>
          </a:prstGeom>
          <a:noFill/>
        </p:spPr>
        <p:txBody>
          <a:bodyPr wrap="square" rtlCol="0">
            <a:spAutoFit/>
          </a:bodyPr>
          <a:lstStyle/>
          <a:p>
            <a:pPr algn="ctr"/>
            <a:r>
              <a:rPr lang="en-US" sz="4400" b="1" dirty="0">
                <a:cs typeface="Arial" panose="020B0604020202020204" pitchFamily="34" charset="0"/>
              </a:rPr>
              <a:t>What is bullying?</a:t>
            </a:r>
            <a:endParaRPr lang="en-US" sz="4400" b="1" dirty="0">
              <a:solidFill>
                <a:srgbClr val="FF0048"/>
              </a:solidFill>
              <a:cs typeface="Arial" panose="020B0604020202020204" pitchFamily="34" charset="0"/>
            </a:endParaRPr>
          </a:p>
        </p:txBody>
      </p:sp>
    </p:spTree>
    <p:extLst>
      <p:ext uri="{BB962C8B-B14F-4D97-AF65-F5344CB8AC3E}">
        <p14:creationId xmlns:p14="http://schemas.microsoft.com/office/powerpoint/2010/main" val="15262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ight Arrow 48">
            <a:extLst>
              <a:ext uri="{FF2B5EF4-FFF2-40B4-BE49-F238E27FC236}">
                <a16:creationId xmlns:a16="http://schemas.microsoft.com/office/drawing/2014/main" id="{73231662-E758-104F-83D6-D78A94E9D7E5}"/>
              </a:ext>
            </a:extLst>
          </p:cNvPr>
          <p:cNvSpPr/>
          <p:nvPr/>
        </p:nvSpPr>
        <p:spPr>
          <a:xfrm>
            <a:off x="2272213" y="3548090"/>
            <a:ext cx="3194285" cy="1117162"/>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hevron 49">
            <a:extLst>
              <a:ext uri="{FF2B5EF4-FFF2-40B4-BE49-F238E27FC236}">
                <a16:creationId xmlns:a16="http://schemas.microsoft.com/office/drawing/2014/main" id="{B7D2F185-6A34-B644-B9A8-1137175E0E71}"/>
              </a:ext>
            </a:extLst>
          </p:cNvPr>
          <p:cNvSpPr/>
          <p:nvPr/>
        </p:nvSpPr>
        <p:spPr>
          <a:xfrm rot="10800000">
            <a:off x="1605763" y="3645563"/>
            <a:ext cx="1116721" cy="900573"/>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45" name="Right Arrow 44">
            <a:extLst>
              <a:ext uri="{FF2B5EF4-FFF2-40B4-BE49-F238E27FC236}">
                <a16:creationId xmlns:a16="http://schemas.microsoft.com/office/drawing/2014/main" id="{747A54F9-C9A6-4D4C-8438-D08171925FDD}"/>
              </a:ext>
            </a:extLst>
          </p:cNvPr>
          <p:cNvSpPr/>
          <p:nvPr/>
        </p:nvSpPr>
        <p:spPr>
          <a:xfrm>
            <a:off x="8119801" y="3559520"/>
            <a:ext cx="3194285" cy="1117162"/>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vron 45">
            <a:extLst>
              <a:ext uri="{FF2B5EF4-FFF2-40B4-BE49-F238E27FC236}">
                <a16:creationId xmlns:a16="http://schemas.microsoft.com/office/drawing/2014/main" id="{0A6A70BB-F696-0B48-858B-81DB62B02B08}"/>
              </a:ext>
            </a:extLst>
          </p:cNvPr>
          <p:cNvSpPr/>
          <p:nvPr/>
        </p:nvSpPr>
        <p:spPr>
          <a:xfrm rot="10800000">
            <a:off x="7453351" y="3656993"/>
            <a:ext cx="1116721" cy="900573"/>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43" name="Right Arrow 42">
            <a:extLst>
              <a:ext uri="{FF2B5EF4-FFF2-40B4-BE49-F238E27FC236}">
                <a16:creationId xmlns:a16="http://schemas.microsoft.com/office/drawing/2014/main" id="{504A2AC3-80D3-1F46-BD24-6859E1131FF5}"/>
              </a:ext>
            </a:extLst>
          </p:cNvPr>
          <p:cNvSpPr/>
          <p:nvPr/>
        </p:nvSpPr>
        <p:spPr>
          <a:xfrm>
            <a:off x="8119801" y="1319240"/>
            <a:ext cx="3194285" cy="1117162"/>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hevron 43">
            <a:extLst>
              <a:ext uri="{FF2B5EF4-FFF2-40B4-BE49-F238E27FC236}">
                <a16:creationId xmlns:a16="http://schemas.microsoft.com/office/drawing/2014/main" id="{5C577D3C-C6AF-FF49-9966-76A39C18761A}"/>
              </a:ext>
            </a:extLst>
          </p:cNvPr>
          <p:cNvSpPr/>
          <p:nvPr/>
        </p:nvSpPr>
        <p:spPr>
          <a:xfrm rot="10800000">
            <a:off x="7453351" y="1416713"/>
            <a:ext cx="1116721" cy="900573"/>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41" name="Right Arrow 40">
            <a:extLst>
              <a:ext uri="{FF2B5EF4-FFF2-40B4-BE49-F238E27FC236}">
                <a16:creationId xmlns:a16="http://schemas.microsoft.com/office/drawing/2014/main" id="{2B472C00-16E4-D843-AC54-70384B774D6D}"/>
              </a:ext>
            </a:extLst>
          </p:cNvPr>
          <p:cNvSpPr/>
          <p:nvPr/>
        </p:nvSpPr>
        <p:spPr>
          <a:xfrm>
            <a:off x="2272213" y="1319240"/>
            <a:ext cx="3194285" cy="1117162"/>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5</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11" name="TextBox 10">
            <a:extLst>
              <a:ext uri="{FF2B5EF4-FFF2-40B4-BE49-F238E27FC236}">
                <a16:creationId xmlns:a16="http://schemas.microsoft.com/office/drawing/2014/main" id="{A2CF06E9-0F8F-D441-8280-297E713DA332}"/>
              </a:ext>
            </a:extLst>
          </p:cNvPr>
          <p:cNvSpPr txBox="1"/>
          <p:nvPr/>
        </p:nvSpPr>
        <p:spPr>
          <a:xfrm>
            <a:off x="812005" y="2521858"/>
            <a:ext cx="5095876" cy="646331"/>
          </a:xfrm>
          <a:prstGeom prst="rect">
            <a:avLst/>
          </a:prstGeom>
          <a:noFill/>
        </p:spPr>
        <p:txBody>
          <a:bodyPr wrap="square" rtlCol="0">
            <a:spAutoFit/>
          </a:bodyPr>
          <a:lstStyle/>
          <a:p>
            <a:pPr algn="ctr"/>
            <a:r>
              <a:rPr lang="en-US" dirty="0"/>
              <a:t>Includes hitting, kicking, tripping, pushing or purposefully damaging other people’s property.</a:t>
            </a:r>
          </a:p>
        </p:txBody>
      </p:sp>
      <p:sp>
        <p:nvSpPr>
          <p:cNvPr id="17" name="TextBox 16">
            <a:extLst>
              <a:ext uri="{FF2B5EF4-FFF2-40B4-BE49-F238E27FC236}">
                <a16:creationId xmlns:a16="http://schemas.microsoft.com/office/drawing/2014/main" id="{6543D84E-713A-984B-89B5-F9B459FF99D8}"/>
              </a:ext>
            </a:extLst>
          </p:cNvPr>
          <p:cNvSpPr txBox="1"/>
          <p:nvPr/>
        </p:nvSpPr>
        <p:spPr>
          <a:xfrm>
            <a:off x="926305" y="4708696"/>
            <a:ext cx="4867276" cy="646331"/>
          </a:xfrm>
          <a:prstGeom prst="rect">
            <a:avLst/>
          </a:prstGeom>
          <a:noFill/>
        </p:spPr>
        <p:txBody>
          <a:bodyPr wrap="square" rtlCol="0">
            <a:spAutoFit/>
          </a:bodyPr>
          <a:lstStyle/>
          <a:p>
            <a:pPr algn="ctr"/>
            <a:r>
              <a:rPr lang="en-US" dirty="0"/>
              <a:t>Includes spreading lies about someone, playing nasty jokes or excluding people.</a:t>
            </a:r>
          </a:p>
        </p:txBody>
      </p:sp>
      <p:sp>
        <p:nvSpPr>
          <p:cNvPr id="21" name="TextBox 20">
            <a:extLst>
              <a:ext uri="{FF2B5EF4-FFF2-40B4-BE49-F238E27FC236}">
                <a16:creationId xmlns:a16="http://schemas.microsoft.com/office/drawing/2014/main" id="{7AD947C3-882F-FE45-8DFB-74E257D3279F}"/>
              </a:ext>
            </a:extLst>
          </p:cNvPr>
          <p:cNvSpPr txBox="1"/>
          <p:nvPr/>
        </p:nvSpPr>
        <p:spPr>
          <a:xfrm>
            <a:off x="2050065" y="1633046"/>
            <a:ext cx="2853170" cy="461665"/>
          </a:xfrm>
          <a:prstGeom prst="rect">
            <a:avLst/>
          </a:prstGeom>
          <a:noFill/>
        </p:spPr>
        <p:txBody>
          <a:bodyPr wrap="square" rtlCol="0">
            <a:spAutoFit/>
          </a:bodyPr>
          <a:lstStyle/>
          <a:p>
            <a:pPr algn="ctr"/>
            <a:r>
              <a:rPr lang="en-US" sz="2400" b="1" dirty="0">
                <a:cs typeface="Arial" panose="020B0604020202020204" pitchFamily="34" charset="0"/>
              </a:rPr>
              <a:t>PHYSICAL</a:t>
            </a:r>
          </a:p>
        </p:txBody>
      </p:sp>
      <p:sp>
        <p:nvSpPr>
          <p:cNvPr id="24" name="TextBox 23">
            <a:extLst>
              <a:ext uri="{FF2B5EF4-FFF2-40B4-BE49-F238E27FC236}">
                <a16:creationId xmlns:a16="http://schemas.microsoft.com/office/drawing/2014/main" id="{99057DE8-461A-544F-9829-9E103C0CF498}"/>
              </a:ext>
            </a:extLst>
          </p:cNvPr>
          <p:cNvSpPr txBox="1"/>
          <p:nvPr/>
        </p:nvSpPr>
        <p:spPr>
          <a:xfrm>
            <a:off x="2521174" y="3865016"/>
            <a:ext cx="2853170" cy="461665"/>
          </a:xfrm>
          <a:prstGeom prst="rect">
            <a:avLst/>
          </a:prstGeom>
          <a:noFill/>
        </p:spPr>
        <p:txBody>
          <a:bodyPr wrap="square" rtlCol="0">
            <a:spAutoFit/>
          </a:bodyPr>
          <a:lstStyle/>
          <a:p>
            <a:pPr algn="ctr"/>
            <a:r>
              <a:rPr lang="en-US" sz="2400" b="1" cap="all" dirty="0">
                <a:cs typeface="Arial" panose="020B0604020202020204" pitchFamily="34" charset="0"/>
              </a:rPr>
              <a:t>psychological</a:t>
            </a:r>
          </a:p>
        </p:txBody>
      </p:sp>
      <p:sp>
        <p:nvSpPr>
          <p:cNvPr id="27" name="TextBox 26">
            <a:extLst>
              <a:ext uri="{FF2B5EF4-FFF2-40B4-BE49-F238E27FC236}">
                <a16:creationId xmlns:a16="http://schemas.microsoft.com/office/drawing/2014/main" id="{61E4D0A4-64B9-7D40-AF83-0C256FFCD41F}"/>
              </a:ext>
            </a:extLst>
          </p:cNvPr>
          <p:cNvSpPr txBox="1"/>
          <p:nvPr/>
        </p:nvSpPr>
        <p:spPr>
          <a:xfrm>
            <a:off x="6577010" y="2521858"/>
            <a:ext cx="4681538" cy="646331"/>
          </a:xfrm>
          <a:prstGeom prst="rect">
            <a:avLst/>
          </a:prstGeom>
          <a:noFill/>
        </p:spPr>
        <p:txBody>
          <a:bodyPr wrap="square" rtlCol="0">
            <a:spAutoFit/>
          </a:bodyPr>
          <a:lstStyle/>
          <a:p>
            <a:pPr algn="ctr"/>
            <a:r>
              <a:rPr lang="en-US" dirty="0"/>
              <a:t>Includes name-calling, threatening, teasing, saying nasty or rude things to someone.</a:t>
            </a:r>
          </a:p>
        </p:txBody>
      </p:sp>
      <p:sp>
        <p:nvSpPr>
          <p:cNvPr id="28" name="TextBox 27">
            <a:extLst>
              <a:ext uri="{FF2B5EF4-FFF2-40B4-BE49-F238E27FC236}">
                <a16:creationId xmlns:a16="http://schemas.microsoft.com/office/drawing/2014/main" id="{61A05E3E-2E18-D34C-8120-580C47CECD3C}"/>
              </a:ext>
            </a:extLst>
          </p:cNvPr>
          <p:cNvSpPr txBox="1"/>
          <p:nvPr/>
        </p:nvSpPr>
        <p:spPr>
          <a:xfrm>
            <a:off x="6484141" y="4708696"/>
            <a:ext cx="4867276" cy="923330"/>
          </a:xfrm>
          <a:prstGeom prst="rect">
            <a:avLst/>
          </a:prstGeom>
          <a:noFill/>
        </p:spPr>
        <p:txBody>
          <a:bodyPr wrap="square" rtlCol="0">
            <a:spAutoFit/>
          </a:bodyPr>
          <a:lstStyle/>
          <a:p>
            <a:pPr algn="ctr"/>
            <a:r>
              <a:rPr lang="en-US" dirty="0"/>
              <a:t>Includes hurtful comments / messages / posts, excluding on purpose, spreading nasty gossip and imitating others online.</a:t>
            </a:r>
          </a:p>
        </p:txBody>
      </p:sp>
      <p:sp>
        <p:nvSpPr>
          <p:cNvPr id="29" name="TextBox 28">
            <a:extLst>
              <a:ext uri="{FF2B5EF4-FFF2-40B4-BE49-F238E27FC236}">
                <a16:creationId xmlns:a16="http://schemas.microsoft.com/office/drawing/2014/main" id="{04A0B3E7-EA38-AC47-B176-860FC84F5C76}"/>
              </a:ext>
            </a:extLst>
          </p:cNvPr>
          <p:cNvSpPr txBox="1"/>
          <p:nvPr/>
        </p:nvSpPr>
        <p:spPr>
          <a:xfrm>
            <a:off x="7874370" y="1661506"/>
            <a:ext cx="2853170" cy="461665"/>
          </a:xfrm>
          <a:prstGeom prst="rect">
            <a:avLst/>
          </a:prstGeom>
          <a:noFill/>
        </p:spPr>
        <p:txBody>
          <a:bodyPr wrap="square" rtlCol="0">
            <a:spAutoFit/>
          </a:bodyPr>
          <a:lstStyle/>
          <a:p>
            <a:pPr algn="ctr"/>
            <a:r>
              <a:rPr lang="en-US" sz="2400" b="1" dirty="0">
                <a:cs typeface="Arial" panose="020B0604020202020204" pitchFamily="34" charset="0"/>
              </a:rPr>
              <a:t>VERBAL</a:t>
            </a:r>
          </a:p>
        </p:txBody>
      </p:sp>
      <p:sp>
        <p:nvSpPr>
          <p:cNvPr id="32" name="TextBox 31">
            <a:extLst>
              <a:ext uri="{FF2B5EF4-FFF2-40B4-BE49-F238E27FC236}">
                <a16:creationId xmlns:a16="http://schemas.microsoft.com/office/drawing/2014/main" id="{8EFA79C0-F1B1-9B44-8B13-6BD4DE0302FA}"/>
              </a:ext>
            </a:extLst>
          </p:cNvPr>
          <p:cNvSpPr txBox="1"/>
          <p:nvPr/>
        </p:nvSpPr>
        <p:spPr>
          <a:xfrm>
            <a:off x="7819877" y="3899446"/>
            <a:ext cx="2853170" cy="461665"/>
          </a:xfrm>
          <a:prstGeom prst="rect">
            <a:avLst/>
          </a:prstGeom>
          <a:noFill/>
        </p:spPr>
        <p:txBody>
          <a:bodyPr wrap="square" rtlCol="0">
            <a:spAutoFit/>
          </a:bodyPr>
          <a:lstStyle/>
          <a:p>
            <a:pPr algn="ctr"/>
            <a:r>
              <a:rPr lang="en-US" sz="2400" b="1" dirty="0">
                <a:cs typeface="Arial" panose="020B0604020202020204" pitchFamily="34" charset="0"/>
              </a:rPr>
              <a:t>ONLINE</a:t>
            </a:r>
          </a:p>
        </p:txBody>
      </p:sp>
      <p:cxnSp>
        <p:nvCxnSpPr>
          <p:cNvPr id="34" name="Straight Connector 33">
            <a:extLst>
              <a:ext uri="{FF2B5EF4-FFF2-40B4-BE49-F238E27FC236}">
                <a16:creationId xmlns:a16="http://schemas.microsoft.com/office/drawing/2014/main" id="{C4740C82-79C6-C740-A583-970375BDEE6C}"/>
              </a:ext>
            </a:extLst>
          </p:cNvPr>
          <p:cNvCxnSpPr/>
          <p:nvPr/>
        </p:nvCxnSpPr>
        <p:spPr>
          <a:xfrm>
            <a:off x="6096000" y="1458010"/>
            <a:ext cx="0" cy="3941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1671437E-4257-5A46-83E2-F7E44BE2F74B}"/>
              </a:ext>
            </a:extLst>
          </p:cNvPr>
          <p:cNvPicPr>
            <a:picLocks noChangeAspect="1"/>
          </p:cNvPicPr>
          <p:nvPr/>
        </p:nvPicPr>
        <p:blipFill>
          <a:blip r:embed="rId2"/>
          <a:stretch>
            <a:fillRect/>
          </a:stretch>
        </p:blipFill>
        <p:spPr>
          <a:xfrm>
            <a:off x="7627997" y="1645153"/>
            <a:ext cx="666723" cy="412733"/>
          </a:xfrm>
          <a:prstGeom prst="rect">
            <a:avLst/>
          </a:prstGeom>
        </p:spPr>
      </p:pic>
      <p:pic>
        <p:nvPicPr>
          <p:cNvPr id="37" name="Picture 36">
            <a:extLst>
              <a:ext uri="{FF2B5EF4-FFF2-40B4-BE49-F238E27FC236}">
                <a16:creationId xmlns:a16="http://schemas.microsoft.com/office/drawing/2014/main" id="{C258FE81-D7A1-DE45-B67E-028002A7C85C}"/>
              </a:ext>
            </a:extLst>
          </p:cNvPr>
          <p:cNvPicPr>
            <a:picLocks noChangeAspect="1"/>
          </p:cNvPicPr>
          <p:nvPr/>
        </p:nvPicPr>
        <p:blipFill>
          <a:blip r:embed="rId3"/>
          <a:stretch>
            <a:fillRect/>
          </a:stretch>
        </p:blipFill>
        <p:spPr>
          <a:xfrm>
            <a:off x="1905944" y="3800107"/>
            <a:ext cx="479649" cy="571582"/>
          </a:xfrm>
          <a:prstGeom prst="rect">
            <a:avLst/>
          </a:prstGeom>
        </p:spPr>
      </p:pic>
      <p:pic>
        <p:nvPicPr>
          <p:cNvPr id="38" name="Picture 37">
            <a:extLst>
              <a:ext uri="{FF2B5EF4-FFF2-40B4-BE49-F238E27FC236}">
                <a16:creationId xmlns:a16="http://schemas.microsoft.com/office/drawing/2014/main" id="{4B78E5B3-FEEE-AD47-90E6-F46E29D11683}"/>
              </a:ext>
            </a:extLst>
          </p:cNvPr>
          <p:cNvPicPr>
            <a:picLocks noChangeAspect="1"/>
          </p:cNvPicPr>
          <p:nvPr/>
        </p:nvPicPr>
        <p:blipFill>
          <a:blip r:embed="rId4"/>
          <a:stretch>
            <a:fillRect/>
          </a:stretch>
        </p:blipFill>
        <p:spPr>
          <a:xfrm>
            <a:off x="7854167" y="3791426"/>
            <a:ext cx="321616" cy="639262"/>
          </a:xfrm>
          <a:prstGeom prst="rect">
            <a:avLst/>
          </a:prstGeom>
        </p:spPr>
      </p:pic>
      <p:sp>
        <p:nvSpPr>
          <p:cNvPr id="39" name="TextBox 38">
            <a:extLst>
              <a:ext uri="{FF2B5EF4-FFF2-40B4-BE49-F238E27FC236}">
                <a16:creationId xmlns:a16="http://schemas.microsoft.com/office/drawing/2014/main" id="{C574C7D7-3898-5649-8793-438EB824973D}"/>
              </a:ext>
            </a:extLst>
          </p:cNvPr>
          <p:cNvSpPr txBox="1"/>
          <p:nvPr/>
        </p:nvSpPr>
        <p:spPr>
          <a:xfrm>
            <a:off x="3452248" y="276830"/>
            <a:ext cx="5186658" cy="769441"/>
          </a:xfrm>
          <a:prstGeom prst="rect">
            <a:avLst/>
          </a:prstGeom>
          <a:noFill/>
        </p:spPr>
        <p:txBody>
          <a:bodyPr wrap="square" rtlCol="0">
            <a:spAutoFit/>
          </a:bodyPr>
          <a:lstStyle/>
          <a:p>
            <a:pPr algn="ctr"/>
            <a:r>
              <a:rPr lang="en-US" sz="4400" b="1" dirty="0">
                <a:solidFill>
                  <a:srgbClr val="A07AEB"/>
                </a:solidFill>
                <a:cs typeface="Arial" panose="020B0604020202020204" pitchFamily="34" charset="0"/>
              </a:rPr>
              <a:t>Types of bullying</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1605763" y="1416713"/>
            <a:ext cx="1116721" cy="900573"/>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pic>
        <p:nvPicPr>
          <p:cNvPr id="35" name="Picture 34">
            <a:extLst>
              <a:ext uri="{FF2B5EF4-FFF2-40B4-BE49-F238E27FC236}">
                <a16:creationId xmlns:a16="http://schemas.microsoft.com/office/drawing/2014/main" id="{5307EE22-886F-1C43-B433-FD929EE48609}"/>
              </a:ext>
            </a:extLst>
          </p:cNvPr>
          <p:cNvPicPr>
            <a:picLocks noChangeAspect="1"/>
          </p:cNvPicPr>
          <p:nvPr/>
        </p:nvPicPr>
        <p:blipFill>
          <a:blip r:embed="rId5"/>
          <a:stretch>
            <a:fillRect/>
          </a:stretch>
        </p:blipFill>
        <p:spPr>
          <a:xfrm>
            <a:off x="1883084" y="1578695"/>
            <a:ext cx="532501" cy="541090"/>
          </a:xfrm>
          <a:prstGeom prst="rect">
            <a:avLst/>
          </a:prstGeom>
        </p:spPr>
      </p:pic>
    </p:spTree>
    <p:extLst>
      <p:ext uri="{BB962C8B-B14F-4D97-AF65-F5344CB8AC3E}">
        <p14:creationId xmlns:p14="http://schemas.microsoft.com/office/powerpoint/2010/main" val="405126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ight Arrow 50">
            <a:extLst>
              <a:ext uri="{FF2B5EF4-FFF2-40B4-BE49-F238E27FC236}">
                <a16:creationId xmlns:a16="http://schemas.microsoft.com/office/drawing/2014/main" id="{161C6808-9C81-CB48-AA71-ACA96879088C}"/>
              </a:ext>
            </a:extLst>
          </p:cNvPr>
          <p:cNvSpPr/>
          <p:nvPr/>
        </p:nvSpPr>
        <p:spPr>
          <a:xfrm rot="21423581">
            <a:off x="596478" y="934709"/>
            <a:ext cx="4753881" cy="3413813"/>
          </a:xfrm>
          <a:prstGeom prst="rightArrow">
            <a:avLst>
              <a:gd name="adj1" fmla="val 78002"/>
              <a:gd name="adj2" fmla="val 413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Take a moment to consider … </a:t>
            </a:r>
          </a:p>
        </p:txBody>
      </p:sp>
      <p:grpSp>
        <p:nvGrpSpPr>
          <p:cNvPr id="13" name="Group 12">
            <a:extLst>
              <a:ext uri="{FF2B5EF4-FFF2-40B4-BE49-F238E27FC236}">
                <a16:creationId xmlns:a16="http://schemas.microsoft.com/office/drawing/2014/main" id="{54ECFBCF-2CA3-004D-AB1A-71DD9396FA67}"/>
              </a:ext>
            </a:extLst>
          </p:cNvPr>
          <p:cNvGrpSpPr/>
          <p:nvPr/>
        </p:nvGrpSpPr>
        <p:grpSpPr>
          <a:xfrm>
            <a:off x="-1479920" y="5489565"/>
            <a:ext cx="14389801" cy="2407039"/>
            <a:chOff x="-1847566" y="5564825"/>
            <a:chExt cx="14389801" cy="2407039"/>
          </a:xfrm>
        </p:grpSpPr>
        <p:sp>
          <p:nvSpPr>
            <p:cNvPr id="14" name="Right Arrow 13">
              <a:extLst>
                <a:ext uri="{FF2B5EF4-FFF2-40B4-BE49-F238E27FC236}">
                  <a16:creationId xmlns:a16="http://schemas.microsoft.com/office/drawing/2014/main" id="{C9AE4E5E-C2A9-9D42-BDF5-0384BB8658E5}"/>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E640560-3FA0-7745-B2B1-70837099E95A}"/>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6</a:t>
              </a:fld>
              <a:endParaRPr lang="en-US" sz="1600" dirty="0"/>
            </a:p>
          </p:txBody>
        </p:sp>
        <p:sp>
          <p:nvSpPr>
            <p:cNvPr id="17" name="TextBox 16">
              <a:extLst>
                <a:ext uri="{FF2B5EF4-FFF2-40B4-BE49-F238E27FC236}">
                  <a16:creationId xmlns:a16="http://schemas.microsoft.com/office/drawing/2014/main" id="{C929D9D8-9AA6-ED42-8926-16E0FE4F8D47}"/>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grpSp>
        <p:nvGrpSpPr>
          <p:cNvPr id="2" name="Group 1">
            <a:extLst>
              <a:ext uri="{FF2B5EF4-FFF2-40B4-BE49-F238E27FC236}">
                <a16:creationId xmlns:a16="http://schemas.microsoft.com/office/drawing/2014/main" id="{E87B4236-CF85-CD49-8D9B-5F1A4125BB15}"/>
              </a:ext>
            </a:extLst>
          </p:cNvPr>
          <p:cNvGrpSpPr/>
          <p:nvPr/>
        </p:nvGrpSpPr>
        <p:grpSpPr>
          <a:xfrm>
            <a:off x="5855412" y="1513672"/>
            <a:ext cx="882989" cy="773764"/>
            <a:chOff x="5685881" y="438752"/>
            <a:chExt cx="837829" cy="773764"/>
          </a:xfrm>
        </p:grpSpPr>
        <p:sp>
          <p:nvSpPr>
            <p:cNvPr id="37" name="Chevron 36">
              <a:extLst>
                <a:ext uri="{FF2B5EF4-FFF2-40B4-BE49-F238E27FC236}">
                  <a16:creationId xmlns:a16="http://schemas.microsoft.com/office/drawing/2014/main" id="{0C89AA2F-1482-2C45-88B3-CBCD014D47DD}"/>
                </a:ext>
              </a:extLst>
            </p:cNvPr>
            <p:cNvSpPr/>
            <p:nvPr/>
          </p:nvSpPr>
          <p:spPr>
            <a:xfrm>
              <a:off x="5685881" y="438752"/>
              <a:ext cx="837829" cy="773764"/>
            </a:xfrm>
            <a:prstGeom prst="chevron">
              <a:avLst>
                <a:gd name="adj" fmla="val 19344"/>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38" name="TextBox 37">
              <a:extLst>
                <a:ext uri="{FF2B5EF4-FFF2-40B4-BE49-F238E27FC236}">
                  <a16:creationId xmlns:a16="http://schemas.microsoft.com/office/drawing/2014/main" id="{899C69D4-C479-2B4A-955B-FB1FB4C72FE9}"/>
                </a:ext>
              </a:extLst>
            </p:cNvPr>
            <p:cNvSpPr txBox="1"/>
            <p:nvPr/>
          </p:nvSpPr>
          <p:spPr>
            <a:xfrm>
              <a:off x="5817329" y="447811"/>
              <a:ext cx="582594" cy="707886"/>
            </a:xfrm>
            <a:prstGeom prst="rect">
              <a:avLst/>
            </a:prstGeom>
            <a:noFill/>
          </p:spPr>
          <p:txBody>
            <a:bodyPr wrap="square" rtlCol="0">
              <a:spAutoFit/>
            </a:bodyPr>
            <a:lstStyle/>
            <a:p>
              <a:pPr algn="ctr"/>
              <a:r>
                <a:rPr lang="en-US" sz="4000" b="1" dirty="0">
                  <a:cs typeface="Arial" panose="020B0604020202020204" pitchFamily="34" charset="0"/>
                </a:rPr>
                <a:t>1</a:t>
              </a:r>
              <a:endParaRPr lang="en-US" sz="4000" b="1" dirty="0">
                <a:solidFill>
                  <a:srgbClr val="FF0048"/>
                </a:solidFill>
                <a:cs typeface="Arial" panose="020B0604020202020204" pitchFamily="34" charset="0"/>
              </a:endParaRPr>
            </a:p>
          </p:txBody>
        </p:sp>
      </p:grpSp>
      <p:grpSp>
        <p:nvGrpSpPr>
          <p:cNvPr id="39" name="Group 38">
            <a:extLst>
              <a:ext uri="{FF2B5EF4-FFF2-40B4-BE49-F238E27FC236}">
                <a16:creationId xmlns:a16="http://schemas.microsoft.com/office/drawing/2014/main" id="{6A9C73FC-7E6F-F64E-999B-B708B74B1C4D}"/>
              </a:ext>
            </a:extLst>
          </p:cNvPr>
          <p:cNvGrpSpPr/>
          <p:nvPr/>
        </p:nvGrpSpPr>
        <p:grpSpPr>
          <a:xfrm>
            <a:off x="5882600" y="3032626"/>
            <a:ext cx="855801" cy="899558"/>
            <a:chOff x="5685881" y="438752"/>
            <a:chExt cx="837829" cy="773764"/>
          </a:xfrm>
        </p:grpSpPr>
        <p:sp>
          <p:nvSpPr>
            <p:cNvPr id="40" name="Chevron 39">
              <a:extLst>
                <a:ext uri="{FF2B5EF4-FFF2-40B4-BE49-F238E27FC236}">
                  <a16:creationId xmlns:a16="http://schemas.microsoft.com/office/drawing/2014/main" id="{301043C6-3BEC-334B-8E37-E155B3D2FA53}"/>
                </a:ext>
              </a:extLst>
            </p:cNvPr>
            <p:cNvSpPr/>
            <p:nvPr/>
          </p:nvSpPr>
          <p:spPr>
            <a:xfrm>
              <a:off x="5685881" y="438752"/>
              <a:ext cx="837829" cy="773764"/>
            </a:xfrm>
            <a:prstGeom prst="chevron">
              <a:avLst>
                <a:gd name="adj" fmla="val 19344"/>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41" name="TextBox 40">
              <a:extLst>
                <a:ext uri="{FF2B5EF4-FFF2-40B4-BE49-F238E27FC236}">
                  <a16:creationId xmlns:a16="http://schemas.microsoft.com/office/drawing/2014/main" id="{D410E41E-AEC4-5746-9635-6F73D98C331A}"/>
                </a:ext>
              </a:extLst>
            </p:cNvPr>
            <p:cNvSpPr txBox="1"/>
            <p:nvPr/>
          </p:nvSpPr>
          <p:spPr>
            <a:xfrm>
              <a:off x="5817329" y="471691"/>
              <a:ext cx="582594" cy="707886"/>
            </a:xfrm>
            <a:prstGeom prst="rect">
              <a:avLst/>
            </a:prstGeom>
            <a:noFill/>
          </p:spPr>
          <p:txBody>
            <a:bodyPr wrap="square" rtlCol="0">
              <a:spAutoFit/>
            </a:bodyPr>
            <a:lstStyle/>
            <a:p>
              <a:pPr algn="ctr"/>
              <a:r>
                <a:rPr lang="en-US" sz="4000" b="1" dirty="0">
                  <a:cs typeface="Arial" panose="020B0604020202020204" pitchFamily="34" charset="0"/>
                </a:rPr>
                <a:t>2</a:t>
              </a:r>
              <a:endParaRPr lang="en-US" sz="4000" b="1" dirty="0">
                <a:solidFill>
                  <a:srgbClr val="FF0048"/>
                </a:solidFill>
                <a:cs typeface="Arial" panose="020B0604020202020204" pitchFamily="34" charset="0"/>
              </a:endParaRPr>
            </a:p>
          </p:txBody>
        </p:sp>
      </p:grpSp>
      <p:pic>
        <p:nvPicPr>
          <p:cNvPr id="48" name="Picture 47">
            <a:extLst>
              <a:ext uri="{FF2B5EF4-FFF2-40B4-BE49-F238E27FC236}">
                <a16:creationId xmlns:a16="http://schemas.microsoft.com/office/drawing/2014/main" id="{5C236103-C3A5-E145-A8D7-9BEA23F67376}"/>
              </a:ext>
            </a:extLst>
          </p:cNvPr>
          <p:cNvPicPr>
            <a:picLocks noChangeAspect="1"/>
          </p:cNvPicPr>
          <p:nvPr/>
        </p:nvPicPr>
        <p:blipFill>
          <a:blip r:embed="rId2"/>
          <a:stretch>
            <a:fillRect/>
          </a:stretch>
        </p:blipFill>
        <p:spPr>
          <a:xfrm rot="171818">
            <a:off x="3971678" y="4129853"/>
            <a:ext cx="469620" cy="473124"/>
          </a:xfrm>
          <a:prstGeom prst="rect">
            <a:avLst/>
          </a:prstGeom>
        </p:spPr>
      </p:pic>
      <p:sp>
        <p:nvSpPr>
          <p:cNvPr id="21" name="Right Arrow 17">
            <a:extLst>
              <a:ext uri="{FF2B5EF4-FFF2-40B4-BE49-F238E27FC236}">
                <a16:creationId xmlns:a16="http://schemas.microsoft.com/office/drawing/2014/main" id="{09E9A98D-4BE6-4FE5-AC2B-9A5445876BC7}"/>
              </a:ext>
            </a:extLst>
          </p:cNvPr>
          <p:cNvSpPr/>
          <p:nvPr/>
        </p:nvSpPr>
        <p:spPr>
          <a:xfrm>
            <a:off x="7053668" y="1143109"/>
            <a:ext cx="4184167" cy="1598088"/>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Two times you have reached out to someone </a:t>
            </a:r>
            <a:r>
              <a:rPr lang="en-US" sz="2000" b="1"/>
              <a:t>in need</a:t>
            </a:r>
            <a:endParaRPr lang="en-US" sz="2000" b="1" dirty="0"/>
          </a:p>
        </p:txBody>
      </p:sp>
      <p:sp>
        <p:nvSpPr>
          <p:cNvPr id="22" name="Right Arrow 17">
            <a:extLst>
              <a:ext uri="{FF2B5EF4-FFF2-40B4-BE49-F238E27FC236}">
                <a16:creationId xmlns:a16="http://schemas.microsoft.com/office/drawing/2014/main" id="{25BFC367-4C2D-48B5-9370-CD3493E327AB}"/>
              </a:ext>
            </a:extLst>
          </p:cNvPr>
          <p:cNvSpPr/>
          <p:nvPr/>
        </p:nvSpPr>
        <p:spPr>
          <a:xfrm>
            <a:off x="7053668" y="2688744"/>
            <a:ext cx="4184167" cy="1598088"/>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Two times someone has reached out to you when you needed help </a:t>
            </a:r>
          </a:p>
        </p:txBody>
      </p:sp>
    </p:spTree>
    <p:extLst>
      <p:ext uri="{BB962C8B-B14F-4D97-AF65-F5344CB8AC3E}">
        <p14:creationId xmlns:p14="http://schemas.microsoft.com/office/powerpoint/2010/main" val="304647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0DF6AC-DE83-4C1C-B332-796552B1A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54ECFBCF-2CA3-004D-AB1A-71DD9396FA67}"/>
              </a:ext>
            </a:extLst>
          </p:cNvPr>
          <p:cNvGrpSpPr/>
          <p:nvPr/>
        </p:nvGrpSpPr>
        <p:grpSpPr>
          <a:xfrm>
            <a:off x="-1479920" y="5489565"/>
            <a:ext cx="14389801" cy="2407039"/>
            <a:chOff x="-1847566" y="5564825"/>
            <a:chExt cx="14389801" cy="2407039"/>
          </a:xfrm>
        </p:grpSpPr>
        <p:sp>
          <p:nvSpPr>
            <p:cNvPr id="14" name="Right Arrow 13">
              <a:extLst>
                <a:ext uri="{FF2B5EF4-FFF2-40B4-BE49-F238E27FC236}">
                  <a16:creationId xmlns:a16="http://schemas.microsoft.com/office/drawing/2014/main" id="{C9AE4E5E-C2A9-9D42-BDF5-0384BB8658E5}"/>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E640560-3FA0-7745-B2B1-70837099E95A}"/>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7</a:t>
              </a:fld>
              <a:endParaRPr lang="en-US" sz="1600" dirty="0"/>
            </a:p>
          </p:txBody>
        </p:sp>
        <p:sp>
          <p:nvSpPr>
            <p:cNvPr id="17" name="TextBox 16">
              <a:extLst>
                <a:ext uri="{FF2B5EF4-FFF2-40B4-BE49-F238E27FC236}">
                  <a16:creationId xmlns:a16="http://schemas.microsoft.com/office/drawing/2014/main" id="{C929D9D8-9AA6-ED42-8926-16E0FE4F8D47}"/>
                </a:ext>
              </a:extLst>
            </p:cNvPr>
            <p:cNvSpPr txBox="1"/>
            <p:nvPr/>
          </p:nvSpPr>
          <p:spPr>
            <a:xfrm>
              <a:off x="-547668" y="6328192"/>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Tree>
    <p:extLst>
      <p:ext uri="{BB962C8B-B14F-4D97-AF65-F5344CB8AC3E}">
        <p14:creationId xmlns:p14="http://schemas.microsoft.com/office/powerpoint/2010/main" val="254518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11491" y="-1021"/>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8</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8" name="Chevron 7">
            <a:extLst>
              <a:ext uri="{FF2B5EF4-FFF2-40B4-BE49-F238E27FC236}">
                <a16:creationId xmlns:a16="http://schemas.microsoft.com/office/drawing/2014/main" id="{4A52D84D-F461-4347-BA40-703F5B992847}"/>
              </a:ext>
            </a:extLst>
          </p:cNvPr>
          <p:cNvSpPr/>
          <p:nvPr/>
        </p:nvSpPr>
        <p:spPr>
          <a:xfrm>
            <a:off x="4311332" y="5026737"/>
            <a:ext cx="676946" cy="589773"/>
          </a:xfrm>
          <a:prstGeom prst="chevron">
            <a:avLst>
              <a:gd name="adj" fmla="val 2979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2</a:t>
            </a:r>
          </a:p>
        </p:txBody>
      </p:sp>
      <p:sp>
        <p:nvSpPr>
          <p:cNvPr id="13" name="Chevron 7">
            <a:extLst>
              <a:ext uri="{FF2B5EF4-FFF2-40B4-BE49-F238E27FC236}">
                <a16:creationId xmlns:a16="http://schemas.microsoft.com/office/drawing/2014/main" id="{C0E53552-515B-4EDB-A318-79512F5DB07D}"/>
              </a:ext>
            </a:extLst>
          </p:cNvPr>
          <p:cNvSpPr/>
          <p:nvPr/>
        </p:nvSpPr>
        <p:spPr>
          <a:xfrm>
            <a:off x="583704" y="5030980"/>
            <a:ext cx="676947" cy="585530"/>
          </a:xfrm>
          <a:prstGeom prst="chevron">
            <a:avLst>
              <a:gd name="adj" fmla="val 2979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1</a:t>
            </a:r>
          </a:p>
        </p:txBody>
      </p:sp>
      <p:sp>
        <p:nvSpPr>
          <p:cNvPr id="16" name="TextBox 15">
            <a:extLst>
              <a:ext uri="{FF2B5EF4-FFF2-40B4-BE49-F238E27FC236}">
                <a16:creationId xmlns:a16="http://schemas.microsoft.com/office/drawing/2014/main" id="{E42693E7-5C71-4E4B-92D9-08F3C680B4B7}"/>
              </a:ext>
            </a:extLst>
          </p:cNvPr>
          <p:cNvSpPr txBox="1"/>
          <p:nvPr/>
        </p:nvSpPr>
        <p:spPr>
          <a:xfrm>
            <a:off x="237744" y="477171"/>
            <a:ext cx="11713464" cy="769441"/>
          </a:xfrm>
          <a:prstGeom prst="rect">
            <a:avLst/>
          </a:prstGeom>
          <a:noFill/>
        </p:spPr>
        <p:txBody>
          <a:bodyPr wrap="square" rtlCol="0">
            <a:spAutoFit/>
          </a:bodyPr>
          <a:lstStyle/>
          <a:p>
            <a:pPr algn="ctr"/>
            <a:r>
              <a:rPr lang="en-US" sz="4400" b="1" dirty="0">
                <a:solidFill>
                  <a:schemeClr val="bg1"/>
                </a:solidFill>
                <a:cs typeface="Arial" panose="020B0604020202020204" pitchFamily="34" charset="0"/>
              </a:rPr>
              <a:t>Who can we reach out to in our school?</a:t>
            </a:r>
          </a:p>
        </p:txBody>
      </p:sp>
      <p:sp>
        <p:nvSpPr>
          <p:cNvPr id="17" name="Chevron 7">
            <a:extLst>
              <a:ext uri="{FF2B5EF4-FFF2-40B4-BE49-F238E27FC236}">
                <a16:creationId xmlns:a16="http://schemas.microsoft.com/office/drawing/2014/main" id="{47E4D856-E582-4C7F-82E2-DBD575CDAAA9}"/>
              </a:ext>
            </a:extLst>
          </p:cNvPr>
          <p:cNvSpPr/>
          <p:nvPr/>
        </p:nvSpPr>
        <p:spPr>
          <a:xfrm>
            <a:off x="8286395" y="5029263"/>
            <a:ext cx="676946" cy="567783"/>
          </a:xfrm>
          <a:prstGeom prst="chevron">
            <a:avLst>
              <a:gd name="adj" fmla="val 2979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3</a:t>
            </a:r>
          </a:p>
        </p:txBody>
      </p:sp>
      <p:grpSp>
        <p:nvGrpSpPr>
          <p:cNvPr id="18" name="Group 17">
            <a:extLst>
              <a:ext uri="{FF2B5EF4-FFF2-40B4-BE49-F238E27FC236}">
                <a16:creationId xmlns:a16="http://schemas.microsoft.com/office/drawing/2014/main" id="{860001C8-3904-4791-921E-33B5D41B7C1D}"/>
              </a:ext>
            </a:extLst>
          </p:cNvPr>
          <p:cNvGrpSpPr/>
          <p:nvPr/>
        </p:nvGrpSpPr>
        <p:grpSpPr>
          <a:xfrm>
            <a:off x="728736" y="1431850"/>
            <a:ext cx="2970882" cy="3352466"/>
            <a:chOff x="779136" y="1474800"/>
            <a:chExt cx="2970882" cy="3352466"/>
          </a:xfrm>
        </p:grpSpPr>
        <p:sp>
          <p:nvSpPr>
            <p:cNvPr id="20" name="Rectangle 19">
              <a:extLst>
                <a:ext uri="{FF2B5EF4-FFF2-40B4-BE49-F238E27FC236}">
                  <a16:creationId xmlns:a16="http://schemas.microsoft.com/office/drawing/2014/main" id="{92CA11A4-0EC9-4CFE-B834-7C3E768FD6F9}"/>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05AFE3B-0613-4847-9C57-B9D30CEC383E}"/>
                </a:ext>
              </a:extLst>
            </p:cNvPr>
            <p:cNvPicPr>
              <a:picLocks noChangeAspect="1"/>
            </p:cNvPicPr>
            <p:nvPr/>
          </p:nvPicPr>
          <p:blipFill>
            <a:blip r:embed="rId3"/>
            <a:stretch>
              <a:fillRect/>
            </a:stretch>
          </p:blipFill>
          <p:spPr>
            <a:xfrm>
              <a:off x="779136" y="1549917"/>
              <a:ext cx="78959" cy="3199730"/>
            </a:xfrm>
            <a:prstGeom prst="rect">
              <a:avLst/>
            </a:prstGeom>
          </p:spPr>
        </p:pic>
        <p:pic>
          <p:nvPicPr>
            <p:cNvPr id="22" name="Picture 21">
              <a:extLst>
                <a:ext uri="{FF2B5EF4-FFF2-40B4-BE49-F238E27FC236}">
                  <a16:creationId xmlns:a16="http://schemas.microsoft.com/office/drawing/2014/main" id="{AA6AF268-3072-4506-9D1C-93E512280928}"/>
                </a:ext>
              </a:extLst>
            </p:cNvPr>
            <p:cNvPicPr>
              <a:picLocks noChangeAspect="1"/>
            </p:cNvPicPr>
            <p:nvPr/>
          </p:nvPicPr>
          <p:blipFill>
            <a:blip r:embed="rId3"/>
            <a:stretch>
              <a:fillRect/>
            </a:stretch>
          </p:blipFill>
          <p:spPr>
            <a:xfrm>
              <a:off x="3671059" y="1549917"/>
              <a:ext cx="78959" cy="3199730"/>
            </a:xfrm>
            <a:prstGeom prst="rect">
              <a:avLst/>
            </a:prstGeom>
          </p:spPr>
        </p:pic>
        <p:pic>
          <p:nvPicPr>
            <p:cNvPr id="23" name="Picture 22">
              <a:extLst>
                <a:ext uri="{FF2B5EF4-FFF2-40B4-BE49-F238E27FC236}">
                  <a16:creationId xmlns:a16="http://schemas.microsoft.com/office/drawing/2014/main" id="{5EF84DB1-F138-47ED-9813-88ABD0C328B5}"/>
                </a:ext>
              </a:extLst>
            </p:cNvPr>
            <p:cNvPicPr>
              <a:picLocks noChangeAspect="1"/>
            </p:cNvPicPr>
            <p:nvPr/>
          </p:nvPicPr>
          <p:blipFill>
            <a:blip r:embed="rId3"/>
            <a:stretch>
              <a:fillRect/>
            </a:stretch>
          </p:blipFill>
          <p:spPr>
            <a:xfrm rot="5400000">
              <a:off x="2231144" y="50842"/>
              <a:ext cx="72055" cy="2919972"/>
            </a:xfrm>
            <a:prstGeom prst="rect">
              <a:avLst/>
            </a:prstGeom>
          </p:spPr>
        </p:pic>
        <p:pic>
          <p:nvPicPr>
            <p:cNvPr id="26" name="Picture 25">
              <a:extLst>
                <a:ext uri="{FF2B5EF4-FFF2-40B4-BE49-F238E27FC236}">
                  <a16:creationId xmlns:a16="http://schemas.microsoft.com/office/drawing/2014/main" id="{39FD3C9B-E4CD-4B45-88F5-38CAD1DA32EC}"/>
                </a:ext>
              </a:extLst>
            </p:cNvPr>
            <p:cNvPicPr>
              <a:picLocks noChangeAspect="1"/>
            </p:cNvPicPr>
            <p:nvPr/>
          </p:nvPicPr>
          <p:blipFill>
            <a:blip r:embed="rId3"/>
            <a:stretch>
              <a:fillRect/>
            </a:stretch>
          </p:blipFill>
          <p:spPr>
            <a:xfrm rot="5400000">
              <a:off x="2231144" y="3331253"/>
              <a:ext cx="72055" cy="2919972"/>
            </a:xfrm>
            <a:prstGeom prst="rect">
              <a:avLst/>
            </a:prstGeom>
          </p:spPr>
        </p:pic>
      </p:grpSp>
      <p:grpSp>
        <p:nvGrpSpPr>
          <p:cNvPr id="28" name="Group 27">
            <a:extLst>
              <a:ext uri="{FF2B5EF4-FFF2-40B4-BE49-F238E27FC236}">
                <a16:creationId xmlns:a16="http://schemas.microsoft.com/office/drawing/2014/main" id="{2CB139CC-4BEA-4EE4-B4B9-5FA4B86DB027}"/>
              </a:ext>
            </a:extLst>
          </p:cNvPr>
          <p:cNvGrpSpPr/>
          <p:nvPr/>
        </p:nvGrpSpPr>
        <p:grpSpPr>
          <a:xfrm>
            <a:off x="4482639" y="1438467"/>
            <a:ext cx="2970882" cy="3352466"/>
            <a:chOff x="779136" y="1474800"/>
            <a:chExt cx="2970882" cy="3352466"/>
          </a:xfrm>
        </p:grpSpPr>
        <p:sp>
          <p:nvSpPr>
            <p:cNvPr id="29" name="Rectangle 28">
              <a:extLst>
                <a:ext uri="{FF2B5EF4-FFF2-40B4-BE49-F238E27FC236}">
                  <a16:creationId xmlns:a16="http://schemas.microsoft.com/office/drawing/2014/main" id="{7FD020C4-298A-4682-99D1-C6401E8A0F77}"/>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11D793D-40CE-4AA8-A25C-3E83C2ABE3CF}"/>
                </a:ext>
              </a:extLst>
            </p:cNvPr>
            <p:cNvPicPr>
              <a:picLocks noChangeAspect="1"/>
            </p:cNvPicPr>
            <p:nvPr/>
          </p:nvPicPr>
          <p:blipFill>
            <a:blip r:embed="rId3"/>
            <a:stretch>
              <a:fillRect/>
            </a:stretch>
          </p:blipFill>
          <p:spPr>
            <a:xfrm>
              <a:off x="779136" y="1549917"/>
              <a:ext cx="78959" cy="3199730"/>
            </a:xfrm>
            <a:prstGeom prst="rect">
              <a:avLst/>
            </a:prstGeom>
          </p:spPr>
        </p:pic>
        <p:pic>
          <p:nvPicPr>
            <p:cNvPr id="31" name="Picture 30">
              <a:extLst>
                <a:ext uri="{FF2B5EF4-FFF2-40B4-BE49-F238E27FC236}">
                  <a16:creationId xmlns:a16="http://schemas.microsoft.com/office/drawing/2014/main" id="{41C6AF20-0239-4342-B441-09CB6121A350}"/>
                </a:ext>
              </a:extLst>
            </p:cNvPr>
            <p:cNvPicPr>
              <a:picLocks noChangeAspect="1"/>
            </p:cNvPicPr>
            <p:nvPr/>
          </p:nvPicPr>
          <p:blipFill>
            <a:blip r:embed="rId3"/>
            <a:stretch>
              <a:fillRect/>
            </a:stretch>
          </p:blipFill>
          <p:spPr>
            <a:xfrm>
              <a:off x="3671059" y="1549917"/>
              <a:ext cx="78959" cy="3199730"/>
            </a:xfrm>
            <a:prstGeom prst="rect">
              <a:avLst/>
            </a:prstGeom>
          </p:spPr>
        </p:pic>
        <p:pic>
          <p:nvPicPr>
            <p:cNvPr id="32" name="Picture 31">
              <a:extLst>
                <a:ext uri="{FF2B5EF4-FFF2-40B4-BE49-F238E27FC236}">
                  <a16:creationId xmlns:a16="http://schemas.microsoft.com/office/drawing/2014/main" id="{5C66FF47-63DE-4391-9F17-4F5D4F5DA370}"/>
                </a:ext>
              </a:extLst>
            </p:cNvPr>
            <p:cNvPicPr>
              <a:picLocks noChangeAspect="1"/>
            </p:cNvPicPr>
            <p:nvPr/>
          </p:nvPicPr>
          <p:blipFill>
            <a:blip r:embed="rId3"/>
            <a:stretch>
              <a:fillRect/>
            </a:stretch>
          </p:blipFill>
          <p:spPr>
            <a:xfrm rot="5400000">
              <a:off x="2231144" y="50842"/>
              <a:ext cx="72055" cy="2919972"/>
            </a:xfrm>
            <a:prstGeom prst="rect">
              <a:avLst/>
            </a:prstGeom>
          </p:spPr>
        </p:pic>
        <p:pic>
          <p:nvPicPr>
            <p:cNvPr id="33" name="Picture 32">
              <a:extLst>
                <a:ext uri="{FF2B5EF4-FFF2-40B4-BE49-F238E27FC236}">
                  <a16:creationId xmlns:a16="http://schemas.microsoft.com/office/drawing/2014/main" id="{DE49F5C4-8D7B-457E-A086-3B3F60061F7A}"/>
                </a:ext>
              </a:extLst>
            </p:cNvPr>
            <p:cNvPicPr>
              <a:picLocks noChangeAspect="1"/>
            </p:cNvPicPr>
            <p:nvPr/>
          </p:nvPicPr>
          <p:blipFill>
            <a:blip r:embed="rId3"/>
            <a:stretch>
              <a:fillRect/>
            </a:stretch>
          </p:blipFill>
          <p:spPr>
            <a:xfrm rot="5400000">
              <a:off x="2231144" y="3331253"/>
              <a:ext cx="72055" cy="2919972"/>
            </a:xfrm>
            <a:prstGeom prst="rect">
              <a:avLst/>
            </a:prstGeom>
          </p:spPr>
        </p:pic>
      </p:grpSp>
      <p:grpSp>
        <p:nvGrpSpPr>
          <p:cNvPr id="34" name="Group 33">
            <a:extLst>
              <a:ext uri="{FF2B5EF4-FFF2-40B4-BE49-F238E27FC236}">
                <a16:creationId xmlns:a16="http://schemas.microsoft.com/office/drawing/2014/main" id="{F759ADF8-3ED2-449B-B129-B049AF32156E}"/>
              </a:ext>
            </a:extLst>
          </p:cNvPr>
          <p:cNvGrpSpPr/>
          <p:nvPr/>
        </p:nvGrpSpPr>
        <p:grpSpPr>
          <a:xfrm>
            <a:off x="8361222" y="1433422"/>
            <a:ext cx="2970882" cy="3352466"/>
            <a:chOff x="779136" y="1474800"/>
            <a:chExt cx="2970882" cy="3352466"/>
          </a:xfrm>
        </p:grpSpPr>
        <p:sp>
          <p:nvSpPr>
            <p:cNvPr id="35" name="Rectangle 34">
              <a:extLst>
                <a:ext uri="{FF2B5EF4-FFF2-40B4-BE49-F238E27FC236}">
                  <a16:creationId xmlns:a16="http://schemas.microsoft.com/office/drawing/2014/main" id="{8C4A0081-ED05-411D-A1AA-60A1D89BA58C}"/>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68E7227B-F63C-4DAD-B004-B28BBF8A6B76}"/>
                </a:ext>
              </a:extLst>
            </p:cNvPr>
            <p:cNvPicPr>
              <a:picLocks noChangeAspect="1"/>
            </p:cNvPicPr>
            <p:nvPr/>
          </p:nvPicPr>
          <p:blipFill>
            <a:blip r:embed="rId3"/>
            <a:stretch>
              <a:fillRect/>
            </a:stretch>
          </p:blipFill>
          <p:spPr>
            <a:xfrm>
              <a:off x="779136" y="1549917"/>
              <a:ext cx="78959" cy="3199730"/>
            </a:xfrm>
            <a:prstGeom prst="rect">
              <a:avLst/>
            </a:prstGeom>
          </p:spPr>
        </p:pic>
        <p:pic>
          <p:nvPicPr>
            <p:cNvPr id="37" name="Picture 36">
              <a:extLst>
                <a:ext uri="{FF2B5EF4-FFF2-40B4-BE49-F238E27FC236}">
                  <a16:creationId xmlns:a16="http://schemas.microsoft.com/office/drawing/2014/main" id="{CF4AC72F-D44E-4653-9F2B-17721B98AC98}"/>
                </a:ext>
              </a:extLst>
            </p:cNvPr>
            <p:cNvPicPr>
              <a:picLocks noChangeAspect="1"/>
            </p:cNvPicPr>
            <p:nvPr/>
          </p:nvPicPr>
          <p:blipFill>
            <a:blip r:embed="rId3"/>
            <a:stretch>
              <a:fillRect/>
            </a:stretch>
          </p:blipFill>
          <p:spPr>
            <a:xfrm>
              <a:off x="3671059" y="1549917"/>
              <a:ext cx="78959" cy="3199730"/>
            </a:xfrm>
            <a:prstGeom prst="rect">
              <a:avLst/>
            </a:prstGeom>
          </p:spPr>
        </p:pic>
        <p:pic>
          <p:nvPicPr>
            <p:cNvPr id="38" name="Picture 37">
              <a:extLst>
                <a:ext uri="{FF2B5EF4-FFF2-40B4-BE49-F238E27FC236}">
                  <a16:creationId xmlns:a16="http://schemas.microsoft.com/office/drawing/2014/main" id="{BF86488A-1867-4C05-A213-B3A079A072E0}"/>
                </a:ext>
              </a:extLst>
            </p:cNvPr>
            <p:cNvPicPr>
              <a:picLocks noChangeAspect="1"/>
            </p:cNvPicPr>
            <p:nvPr/>
          </p:nvPicPr>
          <p:blipFill>
            <a:blip r:embed="rId3"/>
            <a:stretch>
              <a:fillRect/>
            </a:stretch>
          </p:blipFill>
          <p:spPr>
            <a:xfrm rot="5400000">
              <a:off x="2231144" y="50842"/>
              <a:ext cx="72055" cy="2919972"/>
            </a:xfrm>
            <a:prstGeom prst="rect">
              <a:avLst/>
            </a:prstGeom>
          </p:spPr>
        </p:pic>
        <p:pic>
          <p:nvPicPr>
            <p:cNvPr id="39" name="Picture 38">
              <a:extLst>
                <a:ext uri="{FF2B5EF4-FFF2-40B4-BE49-F238E27FC236}">
                  <a16:creationId xmlns:a16="http://schemas.microsoft.com/office/drawing/2014/main" id="{881E880D-8743-49CF-B52A-8799CD65C474}"/>
                </a:ext>
              </a:extLst>
            </p:cNvPr>
            <p:cNvPicPr>
              <a:picLocks noChangeAspect="1"/>
            </p:cNvPicPr>
            <p:nvPr/>
          </p:nvPicPr>
          <p:blipFill>
            <a:blip r:embed="rId3"/>
            <a:stretch>
              <a:fillRect/>
            </a:stretch>
          </p:blipFill>
          <p:spPr>
            <a:xfrm rot="5400000">
              <a:off x="2231144" y="3331253"/>
              <a:ext cx="72055" cy="2919972"/>
            </a:xfrm>
            <a:prstGeom prst="rect">
              <a:avLst/>
            </a:prstGeom>
          </p:spPr>
        </p:pic>
      </p:grpSp>
      <p:sp>
        <p:nvSpPr>
          <p:cNvPr id="43" name="TextBox 42">
            <a:extLst>
              <a:ext uri="{FF2B5EF4-FFF2-40B4-BE49-F238E27FC236}">
                <a16:creationId xmlns:a16="http://schemas.microsoft.com/office/drawing/2014/main" id="{BCCE8A08-69A8-4C8A-B4C1-77774C450EB4}"/>
              </a:ext>
            </a:extLst>
          </p:cNvPr>
          <p:cNvSpPr txBox="1"/>
          <p:nvPr/>
        </p:nvSpPr>
        <p:spPr>
          <a:xfrm>
            <a:off x="1260651" y="5094904"/>
            <a:ext cx="2415262" cy="461665"/>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Staff Name here</a:t>
            </a:r>
          </a:p>
        </p:txBody>
      </p:sp>
      <p:sp>
        <p:nvSpPr>
          <p:cNvPr id="44" name="TextBox 43">
            <a:extLst>
              <a:ext uri="{FF2B5EF4-FFF2-40B4-BE49-F238E27FC236}">
                <a16:creationId xmlns:a16="http://schemas.microsoft.com/office/drawing/2014/main" id="{DA5055C6-654A-4AD7-B4CC-08739679F001}"/>
              </a:ext>
            </a:extLst>
          </p:cNvPr>
          <p:cNvSpPr txBox="1"/>
          <p:nvPr/>
        </p:nvSpPr>
        <p:spPr>
          <a:xfrm>
            <a:off x="4977902" y="5091920"/>
            <a:ext cx="2415262" cy="461665"/>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Staff Name here</a:t>
            </a:r>
          </a:p>
        </p:txBody>
      </p:sp>
      <p:sp>
        <p:nvSpPr>
          <p:cNvPr id="45" name="TextBox 44">
            <a:extLst>
              <a:ext uri="{FF2B5EF4-FFF2-40B4-BE49-F238E27FC236}">
                <a16:creationId xmlns:a16="http://schemas.microsoft.com/office/drawing/2014/main" id="{B6FFAB31-F484-48B7-89AD-B1B8BD3F882A}"/>
              </a:ext>
            </a:extLst>
          </p:cNvPr>
          <p:cNvSpPr txBox="1"/>
          <p:nvPr/>
        </p:nvSpPr>
        <p:spPr>
          <a:xfrm>
            <a:off x="8963341" y="5106883"/>
            <a:ext cx="2415262" cy="461665"/>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Staff Name here</a:t>
            </a:r>
          </a:p>
        </p:txBody>
      </p:sp>
    </p:spTree>
    <p:extLst>
      <p:ext uri="{BB962C8B-B14F-4D97-AF65-F5344CB8AC3E}">
        <p14:creationId xmlns:p14="http://schemas.microsoft.com/office/powerpoint/2010/main" val="114855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670841" y="0"/>
            <a:ext cx="652116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2B50C2-90FC-164A-B701-8B5ACEA2F527}"/>
              </a:ext>
            </a:extLst>
          </p:cNvPr>
          <p:cNvSpPr/>
          <p:nvPr/>
        </p:nvSpPr>
        <p:spPr>
          <a:xfrm>
            <a:off x="0" y="0"/>
            <a:ext cx="567084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2579025" y="3091815"/>
            <a:ext cx="6858000" cy="674370"/>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2"/>
          <a:stretch>
            <a:fillRect/>
          </a:stretch>
        </p:blipFill>
        <p:spPr>
          <a:xfrm>
            <a:off x="274952" y="0"/>
            <a:ext cx="211198" cy="8558540"/>
          </a:xfrm>
          <a:prstGeom prst="rect">
            <a:avLst/>
          </a:prstGeom>
        </p:spPr>
      </p:pic>
      <p:pic>
        <p:nvPicPr>
          <p:cNvPr id="26" name="Picture 25">
            <a:extLst>
              <a:ext uri="{FF2B5EF4-FFF2-40B4-BE49-F238E27FC236}">
                <a16:creationId xmlns:a16="http://schemas.microsoft.com/office/drawing/2014/main" id="{5143E9A6-C909-4B45-8CAD-39038B16F27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27" name="Picture 26">
            <a:extLst>
              <a:ext uri="{FF2B5EF4-FFF2-40B4-BE49-F238E27FC236}">
                <a16:creationId xmlns:a16="http://schemas.microsoft.com/office/drawing/2014/main" id="{C6847FCD-657B-174F-85F8-280D89D2BE5F}"/>
              </a:ext>
            </a:extLst>
          </p:cNvPr>
          <p:cNvPicPr>
            <a:picLocks noChangeAspect="1"/>
          </p:cNvPicPr>
          <p:nvPr/>
        </p:nvPicPr>
        <p:blipFill>
          <a:blip r:embed="rId2"/>
          <a:stretch>
            <a:fillRect/>
          </a:stretch>
        </p:blipFill>
        <p:spPr>
          <a:xfrm rot="10800000">
            <a:off x="11920328"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3">
            <a:alphaModFix amt="10000"/>
          </a:blip>
          <a:stretch>
            <a:fillRect/>
          </a:stretch>
        </p:blipFill>
        <p:spPr>
          <a:xfrm rot="1800000">
            <a:off x="-38581" y="-2549700"/>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4">
            <a:alphaModFix amt="10000"/>
          </a:blip>
          <a:stretch>
            <a:fillRect/>
          </a:stretch>
        </p:blipFill>
        <p:spPr>
          <a:xfrm rot="13500000">
            <a:off x="8223495" y="5330732"/>
            <a:ext cx="3114186" cy="2937911"/>
          </a:xfrm>
          <a:prstGeom prst="rect">
            <a:avLst/>
          </a:prstGeom>
        </p:spPr>
      </p:pic>
      <p:sp>
        <p:nvSpPr>
          <p:cNvPr id="13" name="TextBox 12">
            <a:extLst>
              <a:ext uri="{FF2B5EF4-FFF2-40B4-BE49-F238E27FC236}">
                <a16:creationId xmlns:a16="http://schemas.microsoft.com/office/drawing/2014/main" id="{7C27C552-7950-294A-B120-16867A301804}"/>
              </a:ext>
            </a:extLst>
          </p:cNvPr>
          <p:cNvSpPr txBox="1"/>
          <p:nvPr/>
        </p:nvSpPr>
        <p:spPr>
          <a:xfrm>
            <a:off x="740576" y="2704702"/>
            <a:ext cx="5359978"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ANTI-BULLYING</a:t>
            </a:r>
          </a:p>
          <a:p>
            <a:pPr algn="ctr"/>
            <a:r>
              <a:rPr lang="en-US" sz="5400" b="1" dirty="0">
                <a:solidFill>
                  <a:schemeClr val="bg1"/>
                </a:solidFill>
                <a:cs typeface="Arial" panose="020B0604020202020204" pitchFamily="34" charset="0"/>
              </a:rPr>
              <a:t>WEEK 2022</a:t>
            </a:r>
          </a:p>
        </p:txBody>
      </p:sp>
      <p:pic>
        <p:nvPicPr>
          <p:cNvPr id="4" name="Picture 3">
            <a:extLst>
              <a:ext uri="{FF2B5EF4-FFF2-40B4-BE49-F238E27FC236}">
                <a16:creationId xmlns:a16="http://schemas.microsoft.com/office/drawing/2014/main" id="{DCFA7377-610F-8C4C-8518-1A0DFDC384D8}"/>
              </a:ext>
            </a:extLst>
          </p:cNvPr>
          <p:cNvPicPr>
            <a:picLocks noChangeAspect="1"/>
          </p:cNvPicPr>
          <p:nvPr/>
        </p:nvPicPr>
        <p:blipFill>
          <a:blip r:embed="rId5"/>
          <a:stretch>
            <a:fillRect/>
          </a:stretch>
        </p:blipFill>
        <p:spPr>
          <a:xfrm>
            <a:off x="6599636" y="845227"/>
            <a:ext cx="4777018" cy="4777018"/>
          </a:xfrm>
          <a:prstGeom prst="rect">
            <a:avLst/>
          </a:prstGeom>
        </p:spPr>
      </p:pic>
      <p:pic>
        <p:nvPicPr>
          <p:cNvPr id="19" name="Picture 18">
            <a:extLst>
              <a:ext uri="{FF2B5EF4-FFF2-40B4-BE49-F238E27FC236}">
                <a16:creationId xmlns:a16="http://schemas.microsoft.com/office/drawing/2014/main" id="{221D8E19-893C-2A49-8AA9-1C030799C97C}"/>
              </a:ext>
            </a:extLst>
          </p:cNvPr>
          <p:cNvPicPr>
            <a:picLocks noChangeAspect="1"/>
          </p:cNvPicPr>
          <p:nvPr/>
        </p:nvPicPr>
        <p:blipFill>
          <a:blip r:embed="rId6"/>
          <a:stretch>
            <a:fillRect/>
          </a:stretch>
        </p:blipFill>
        <p:spPr>
          <a:xfrm rot="10800000">
            <a:off x="3058889" y="4707140"/>
            <a:ext cx="749300" cy="533400"/>
          </a:xfrm>
          <a:prstGeom prst="rect">
            <a:avLst/>
          </a:prstGeom>
        </p:spPr>
      </p:pic>
      <p:pic>
        <p:nvPicPr>
          <p:cNvPr id="29" name="Picture 28">
            <a:extLst>
              <a:ext uri="{FF2B5EF4-FFF2-40B4-BE49-F238E27FC236}">
                <a16:creationId xmlns:a16="http://schemas.microsoft.com/office/drawing/2014/main" id="{E1B89E7B-4A92-5B4D-841B-4B10B12C13CF}"/>
              </a:ext>
            </a:extLst>
          </p:cNvPr>
          <p:cNvPicPr>
            <a:picLocks noChangeAspect="1"/>
          </p:cNvPicPr>
          <p:nvPr/>
        </p:nvPicPr>
        <p:blipFill>
          <a:blip r:embed="rId7"/>
          <a:stretch>
            <a:fillRect/>
          </a:stretch>
        </p:blipFill>
        <p:spPr>
          <a:xfrm>
            <a:off x="3109689" y="1470709"/>
            <a:ext cx="647700" cy="558800"/>
          </a:xfrm>
          <a:prstGeom prst="rect">
            <a:avLst/>
          </a:prstGeom>
        </p:spPr>
      </p:pic>
      <p:sp>
        <p:nvSpPr>
          <p:cNvPr id="17" name="TextBox 16">
            <a:extLst>
              <a:ext uri="{FF2B5EF4-FFF2-40B4-BE49-F238E27FC236}">
                <a16:creationId xmlns:a16="http://schemas.microsoft.com/office/drawing/2014/main" id="{EC353C85-5C81-E34D-A1DB-AF1DF490CEDB}"/>
              </a:ext>
            </a:extLst>
          </p:cNvPr>
          <p:cNvSpPr txBox="1"/>
          <p:nvPr/>
        </p:nvSpPr>
        <p:spPr>
          <a:xfrm>
            <a:off x="868321" y="2232522"/>
            <a:ext cx="5186658" cy="523220"/>
          </a:xfrm>
          <a:prstGeom prst="rect">
            <a:avLst/>
          </a:prstGeom>
          <a:noFill/>
        </p:spPr>
        <p:txBody>
          <a:bodyPr wrap="square" rtlCol="0">
            <a:spAutoFit/>
          </a:bodyPr>
          <a:lstStyle/>
          <a:p>
            <a:r>
              <a:rPr lang="en-US" sz="2800" b="1" dirty="0">
                <a:cs typeface="Arial" panose="020B0604020202020204" pitchFamily="34" charset="0"/>
              </a:rPr>
              <a:t>Thank you for being a part of</a:t>
            </a:r>
          </a:p>
        </p:txBody>
      </p:sp>
    </p:spTree>
    <p:extLst>
      <p:ext uri="{BB962C8B-B14F-4D97-AF65-F5344CB8AC3E}">
        <p14:creationId xmlns:p14="http://schemas.microsoft.com/office/powerpoint/2010/main" val="925793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374</Words>
  <Application>Microsoft Office PowerPoint</Application>
  <PresentationFormat>Widescreen</PresentationFormat>
  <Paragraphs>58</Paragraphs>
  <Slides>9</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Nic Colaim</dc:creator>
  <cp:lastModifiedBy>Kirsty Taylor</cp:lastModifiedBy>
  <cp:revision>33</cp:revision>
  <dcterms:created xsi:type="dcterms:W3CDTF">2022-07-14T12:26:06Z</dcterms:created>
  <dcterms:modified xsi:type="dcterms:W3CDTF">2022-09-05T11:56:04Z</dcterms:modified>
</cp:coreProperties>
</file>