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2" r:id="rId2"/>
    <p:sldId id="345" r:id="rId3"/>
    <p:sldId id="274" r:id="rId4"/>
    <p:sldId id="273" r:id="rId5"/>
    <p:sldId id="296" r:id="rId6"/>
    <p:sldId id="344" r:id="rId7"/>
    <p:sldId id="29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C67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3484" autoAdjust="0"/>
  </p:normalViewPr>
  <p:slideViewPr>
    <p:cSldViewPr snapToGrid="0">
      <p:cViewPr varScale="1">
        <p:scale>
          <a:sx n="80" d="100"/>
          <a:sy n="80" d="100"/>
        </p:scale>
        <p:origin x="73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B89164-5B2C-4BB3-95C8-4223B2BB222B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23B172-D23A-4B75-A6BC-C03AE5ED4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4806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23B172-D23A-4B75-A6BC-C03AE5ED478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704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23B172-D23A-4B75-A6BC-C03AE5ED478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7183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B878F-6AC4-4249-8AD9-4C4669CCEE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5B78AF-B642-4B09-B4DB-8AFC9CA1A5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2DCC67-1C0D-4C98-9EF5-036173A2A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6BB9-3E62-48A1-B6D0-1A05CC7DDC19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B8748E-20B4-40C2-8A9B-FD8A830A8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9A2CFB-4CE8-4E36-B8EE-594A815AB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8F4F0-28C0-4974-83DD-FE0BC3CF4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030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0C599-574D-4F4C-B70F-92F5D9ED6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2F1F50-6FE8-4103-924D-AD6DA4A3C6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537032-2551-4C4B-BA09-8506CABEE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6BB9-3E62-48A1-B6D0-1A05CC7DDC19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49441C-FA94-45BE-93DF-639C9A3BA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D6A3C-A13F-4DB0-8452-7DBA75DA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8F4F0-28C0-4974-83DD-FE0BC3CF4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078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FA68DC-6E1F-4A64-BCE6-83B56EA081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3881CF-677B-4244-8E03-474EB40E0E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BCA0E5-E380-4CA8-9DB0-9895AE49F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6BB9-3E62-48A1-B6D0-1A05CC7DDC19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0E19A4-1A94-4619-8E3A-9FF52FD89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8DC5A0-C695-486D-B9B6-4D7AA2150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8F4F0-28C0-4974-83DD-FE0BC3CF4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1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6161B-7C65-4CB7-938A-E1EACBEE5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B88967-0E61-4143-95DD-60E33E49A0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0A197C-C95A-43BA-8E67-9705FFE68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6BB9-3E62-48A1-B6D0-1A05CC7DDC19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96117C-F693-4CDF-B0B3-8B0CC520C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166DA1-BD13-4A43-BFBF-796AEC4E8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8F4F0-28C0-4974-83DD-FE0BC3CF4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098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20C90-E660-4564-A477-EC3419E7E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34F67F-4634-44A8-8896-A8DBBEEB7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F23096-E4E8-4D8D-99FD-059E1C3A2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6BB9-3E62-48A1-B6D0-1A05CC7DDC19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0EF3A3-2276-4C39-ADFD-531E19D48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F8A3FA-3B20-4CF2-AC71-6B2D2D351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8F4F0-28C0-4974-83DD-FE0BC3CF4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883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C2E97-4EDC-4B39-AE7B-CD72096F0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348D0-281D-4A31-84EB-18F6B6E73B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44CA4C-4C27-4F15-BBB6-5AEA498D48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EAEDD6-9631-4D59-8C9D-D77876202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6BB9-3E62-48A1-B6D0-1A05CC7DDC19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C9EDD2-DC22-44DC-90D0-0359608B0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0FCD6A-405B-4EFC-8AC5-7F2F8DD71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8F4F0-28C0-4974-83DD-FE0BC3CF4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811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DC570-2803-4399-B147-677A91838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801774-BBBC-43C8-965E-1B38C860B9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D889FB-1E22-48CD-81FB-741078F951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00DF97-7B19-4A6A-AEE4-F33D1379CD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1D45BC-ECD5-4619-A735-FD93533864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C538B8-D16C-471C-8C6E-91919AB77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6BB9-3E62-48A1-B6D0-1A05CC7DDC19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40457E-EAEB-4E3E-B723-095685428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1DCB4A-422F-4BFB-BC22-768681DF7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8F4F0-28C0-4974-83DD-FE0BC3CF4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3453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E22AE-BE3B-48D0-A358-5D3F2FFB0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DAF151-DAA2-43EC-A5F9-923088972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6BB9-3E62-48A1-B6D0-1A05CC7DDC19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455091-2C5F-406A-8F33-605B16B58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49C4F5-B59E-4B81-A5CC-ECD0B8E4F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8F4F0-28C0-4974-83DD-FE0BC3CF4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208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A98199-B524-4B7B-83B6-D7CCD2654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6BB9-3E62-48A1-B6D0-1A05CC7DDC19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54FB48-E8CE-4DE4-B412-748197486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35ED38-CB8A-491F-B0B2-D2D094FDF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8F4F0-28C0-4974-83DD-FE0BC3CF4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041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C10C4-2259-4C59-8030-9B3E551E1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99A82D-5ADF-4206-AA4C-65198F9EB5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BC4853-B95C-4A80-A3EA-17D6B46865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05D0D1-5410-4835-B7F1-67F19C6DA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6BB9-3E62-48A1-B6D0-1A05CC7DDC19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B70693-8A6D-43DB-AB93-22D47A53C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CDFB8E-0577-4C43-B5F2-325F710F8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8F4F0-28C0-4974-83DD-FE0BC3CF4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7871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848BD-B2D9-48C9-9316-AB14B31FA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D2EFA0-A71C-4EB6-B4F2-EC14C67084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828C67-2B5E-4882-926E-16C99E5361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F4893E-1796-4969-81D1-82C07439A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6BB9-3E62-48A1-B6D0-1A05CC7DDC19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6F73D7-E4D1-49B2-B8AF-3C4B3378B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1ACCDC-BD1E-47F6-8061-35E42B366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8F4F0-28C0-4974-83DD-FE0BC3CF4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4677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D98FFC-3D66-4CFA-A8ED-A1E13F016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CF7345-26DA-4AB0-AA34-2349B8C170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8B51A-C3A2-48B9-8EEA-FFC78A4B3F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A6BB9-3E62-48A1-B6D0-1A05CC7DDC19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F31564-275A-46E2-B9F8-A840A44277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BD15C0-41CA-4473-BC6A-44E0CCED96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8F4F0-28C0-4974-83DD-FE0BC3CF4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4550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aMfgZRdVbdw" TargetMode="Externa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hyperlink" Target="https://freepngimg.com/png/30257-video-icon-image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C2270A1-DE9E-1A40-A1BC-3F98B997EF11}"/>
              </a:ext>
            </a:extLst>
          </p:cNvPr>
          <p:cNvSpPr/>
          <p:nvPr/>
        </p:nvSpPr>
        <p:spPr>
          <a:xfrm>
            <a:off x="5670841" y="0"/>
            <a:ext cx="6521160" cy="6858000"/>
          </a:xfrm>
          <a:prstGeom prst="rect">
            <a:avLst/>
          </a:prstGeom>
          <a:solidFill>
            <a:srgbClr val="94C6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A2B50C2-90FC-164A-B701-8B5ACEA2F527}"/>
              </a:ext>
            </a:extLst>
          </p:cNvPr>
          <p:cNvSpPr/>
          <p:nvPr/>
        </p:nvSpPr>
        <p:spPr>
          <a:xfrm>
            <a:off x="0" y="0"/>
            <a:ext cx="5670840" cy="6858000"/>
          </a:xfrm>
          <a:prstGeom prst="rect">
            <a:avLst/>
          </a:prstGeom>
          <a:solidFill>
            <a:srgbClr val="A07A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riangle 10">
            <a:extLst>
              <a:ext uri="{FF2B5EF4-FFF2-40B4-BE49-F238E27FC236}">
                <a16:creationId xmlns:a16="http://schemas.microsoft.com/office/drawing/2014/main" id="{6CD4E703-98B0-7D4E-BA1A-28EAFBCFBD9B}"/>
              </a:ext>
            </a:extLst>
          </p:cNvPr>
          <p:cNvSpPr/>
          <p:nvPr/>
        </p:nvSpPr>
        <p:spPr>
          <a:xfrm rot="5400000">
            <a:off x="2579025" y="3091815"/>
            <a:ext cx="6858000" cy="674370"/>
          </a:xfrm>
          <a:prstGeom prst="triangle">
            <a:avLst/>
          </a:prstGeom>
          <a:solidFill>
            <a:srgbClr val="A07A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6D397F0-D4CA-004B-9738-B7B7FA7998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0" y="-1700540"/>
            <a:ext cx="211198" cy="855854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39E0A9EF-3686-1740-A243-B008191CE0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952" y="0"/>
            <a:ext cx="211198" cy="855854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5143E9A6-C909-4B45-8CAD-39038B16F2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11687516" y="-1700540"/>
            <a:ext cx="211198" cy="8558540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6847FCD-657B-174F-85F8-280D89D2BE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11920328" y="0"/>
            <a:ext cx="211198" cy="8558540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AE886FC7-9084-3B43-9A1D-61EBF30C118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10000"/>
          </a:blip>
          <a:stretch>
            <a:fillRect/>
          </a:stretch>
        </p:blipFill>
        <p:spPr>
          <a:xfrm rot="1800000">
            <a:off x="257452" y="-2523990"/>
            <a:ext cx="7838100" cy="3624068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9FAEC84-754C-814C-9440-07BB720FB5FD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10000"/>
          </a:blip>
          <a:stretch>
            <a:fillRect/>
          </a:stretch>
        </p:blipFill>
        <p:spPr>
          <a:xfrm rot="13500000">
            <a:off x="8223495" y="5330732"/>
            <a:ext cx="3114186" cy="293791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7C27C552-7950-294A-B120-16867A301804}"/>
              </a:ext>
            </a:extLst>
          </p:cNvPr>
          <p:cNvSpPr txBox="1"/>
          <p:nvPr/>
        </p:nvSpPr>
        <p:spPr>
          <a:xfrm>
            <a:off x="656396" y="2453185"/>
            <a:ext cx="535997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cs typeface="Arial" panose="020B0604020202020204" pitchFamily="34" charset="0"/>
              </a:rPr>
              <a:t>ANTI-BULLYING</a:t>
            </a:r>
          </a:p>
          <a:p>
            <a:pPr algn="ctr"/>
            <a:r>
              <a:rPr lang="en-US" sz="5400" b="1" dirty="0">
                <a:solidFill>
                  <a:schemeClr val="bg1"/>
                </a:solidFill>
                <a:cs typeface="Arial" panose="020B0604020202020204" pitchFamily="34" charset="0"/>
              </a:rPr>
              <a:t>WEEK 2022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CFA7377-610F-8C4C-8518-1A0DFDC384D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99636" y="845227"/>
            <a:ext cx="4777018" cy="4777018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221D8E19-893C-2A49-8AA9-1C030799C97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0800000">
            <a:off x="3058889" y="4404815"/>
            <a:ext cx="749300" cy="53340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E1B89E7B-4A92-5B4D-841B-4B10B12C13C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09689" y="1686885"/>
            <a:ext cx="647700" cy="55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263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5FFF445B-9291-A840-9D39-68CA0D27C950}"/>
              </a:ext>
            </a:extLst>
          </p:cNvPr>
          <p:cNvGrpSpPr/>
          <p:nvPr/>
        </p:nvGrpSpPr>
        <p:grpSpPr>
          <a:xfrm>
            <a:off x="-1847566" y="5564825"/>
            <a:ext cx="14389801" cy="2407039"/>
            <a:chOff x="-1847566" y="5564825"/>
            <a:chExt cx="14389801" cy="2407039"/>
          </a:xfrm>
        </p:grpSpPr>
        <p:sp>
          <p:nvSpPr>
            <p:cNvPr id="13" name="Right Arrow 12">
              <a:extLst>
                <a:ext uri="{FF2B5EF4-FFF2-40B4-BE49-F238E27FC236}">
                  <a16:creationId xmlns:a16="http://schemas.microsoft.com/office/drawing/2014/main" id="{260F7D8E-8E91-0D42-83BE-8DB38D38487C}"/>
                </a:ext>
              </a:extLst>
            </p:cNvPr>
            <p:cNvSpPr/>
            <p:nvPr/>
          </p:nvSpPr>
          <p:spPr>
            <a:xfrm rot="152137">
              <a:off x="-1847566" y="5564825"/>
              <a:ext cx="14389801" cy="2407039"/>
            </a:xfrm>
            <a:prstGeom prst="rightArrow">
              <a:avLst>
                <a:gd name="adj1" fmla="val 73698"/>
                <a:gd name="adj2" fmla="val 50000"/>
              </a:avLst>
            </a:pr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5F5C9C7-2A4D-6340-A63A-73B6C3C81068}"/>
                </a:ext>
              </a:extLst>
            </p:cNvPr>
            <p:cNvSpPr txBox="1"/>
            <p:nvPr/>
          </p:nvSpPr>
          <p:spPr>
            <a:xfrm>
              <a:off x="11258548" y="6243638"/>
              <a:ext cx="41433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fld id="{EE191D64-B265-A647-8DDD-1777B26646FF}" type="slidenum">
                <a:rPr lang="en-US" sz="1600" smtClean="0"/>
                <a:pPr algn="r"/>
                <a:t>2</a:t>
              </a:fld>
              <a:endParaRPr lang="en-US" sz="1600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C5E563B-3999-AA48-BBF3-FC42B9048512}"/>
                </a:ext>
              </a:extLst>
            </p:cNvPr>
            <p:cNvSpPr txBox="1"/>
            <p:nvPr/>
          </p:nvSpPr>
          <p:spPr>
            <a:xfrm>
              <a:off x="3823164" y="6209320"/>
              <a:ext cx="45456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cs typeface="Arial" panose="020B0604020202020204" pitchFamily="34" charset="0"/>
                </a:rPr>
                <a:t>Anti-Bullying Week </a:t>
              </a:r>
              <a:r>
                <a:rPr lang="en-US" sz="1600" b="1" dirty="0">
                  <a:cs typeface="Arial" panose="020B0604020202020204" pitchFamily="34" charset="0"/>
                </a:rPr>
                <a:t>2022 – Reach out</a:t>
              </a:r>
            </a:p>
          </p:txBody>
        </p:sp>
      </p:grpSp>
      <p:sp>
        <p:nvSpPr>
          <p:cNvPr id="18" name="Right Arrow 17">
            <a:extLst>
              <a:ext uri="{FF2B5EF4-FFF2-40B4-BE49-F238E27FC236}">
                <a16:creationId xmlns:a16="http://schemas.microsoft.com/office/drawing/2014/main" id="{6F8BA6F9-A99E-314C-B35A-D3E1B8A099B2}"/>
              </a:ext>
            </a:extLst>
          </p:cNvPr>
          <p:cNvSpPr/>
          <p:nvPr/>
        </p:nvSpPr>
        <p:spPr>
          <a:xfrm rot="21447924">
            <a:off x="1643848" y="1366797"/>
            <a:ext cx="9831677" cy="3213041"/>
          </a:xfrm>
          <a:prstGeom prst="rightArrow">
            <a:avLst>
              <a:gd name="adj1" fmla="val 61731"/>
              <a:gd name="adj2" fmla="val 51955"/>
            </a:avLst>
          </a:prstGeom>
          <a:solidFill>
            <a:srgbClr val="A07A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38C1E59-5DED-034A-A90E-1E11113A7E63}"/>
              </a:ext>
            </a:extLst>
          </p:cNvPr>
          <p:cNvSpPr txBox="1"/>
          <p:nvPr/>
        </p:nvSpPr>
        <p:spPr>
          <a:xfrm rot="21446650">
            <a:off x="1602590" y="2215627"/>
            <a:ext cx="91069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cs typeface="Arial" panose="020B0604020202020204" pitchFamily="34" charset="0"/>
              </a:rPr>
              <a:t>What is bullying?</a:t>
            </a:r>
            <a:endParaRPr lang="en-US" sz="8000" b="1" dirty="0">
              <a:solidFill>
                <a:srgbClr val="FF0048"/>
              </a:solidFill>
              <a:cs typeface="Arial" panose="020B0604020202020204" pitchFamily="34" charset="0"/>
            </a:endParaRPr>
          </a:p>
        </p:txBody>
      </p:sp>
      <p:sp>
        <p:nvSpPr>
          <p:cNvPr id="9" name="Chevron 18">
            <a:extLst>
              <a:ext uri="{FF2B5EF4-FFF2-40B4-BE49-F238E27FC236}">
                <a16:creationId xmlns:a16="http://schemas.microsoft.com/office/drawing/2014/main" id="{A7DD0D82-6BD8-4F32-AF3E-74B4900F4759}"/>
              </a:ext>
            </a:extLst>
          </p:cNvPr>
          <p:cNvSpPr/>
          <p:nvPr/>
        </p:nvSpPr>
        <p:spPr>
          <a:xfrm rot="11311305">
            <a:off x="1254712" y="3800772"/>
            <a:ext cx="1956740" cy="551874"/>
          </a:xfrm>
          <a:prstGeom prst="chevron">
            <a:avLst>
              <a:gd name="adj" fmla="val 19344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b="1" dirty="0">
              <a:solidFill>
                <a:schemeClr val="bg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9706F90-3913-4EB4-BC31-388AE7362F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0" y="-1700540"/>
            <a:ext cx="211198" cy="855854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240689B-21BE-427B-9BCF-5FA3D60B8A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952" y="0"/>
            <a:ext cx="211198" cy="855854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CB7CE63-A4FC-4CA0-A409-C3F9DEE30E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11687516" y="-1700540"/>
            <a:ext cx="211198" cy="855854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76ACD4B-E777-45E4-8269-82842D4F0D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11920328" y="0"/>
            <a:ext cx="211198" cy="8558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093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E8E2494C-2249-7348-BFE4-7523E6F38021}"/>
              </a:ext>
            </a:extLst>
          </p:cNvPr>
          <p:cNvSpPr txBox="1"/>
          <p:nvPr/>
        </p:nvSpPr>
        <p:spPr>
          <a:xfrm>
            <a:off x="1131179" y="2320778"/>
            <a:ext cx="966787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Bullying is the </a:t>
            </a:r>
            <a:r>
              <a:rPr lang="en-GB" sz="3200" b="1" dirty="0"/>
              <a:t>repetitive</a:t>
            </a:r>
            <a:r>
              <a:rPr lang="en-GB" sz="3200" dirty="0"/>
              <a:t>, </a:t>
            </a:r>
            <a:r>
              <a:rPr lang="en-GB" sz="3200" b="1" dirty="0"/>
              <a:t>intentional</a:t>
            </a:r>
            <a:r>
              <a:rPr lang="en-GB" sz="3200" dirty="0"/>
              <a:t> </a:t>
            </a:r>
            <a:r>
              <a:rPr lang="en-GB" sz="3200" b="1" dirty="0"/>
              <a:t>hurting</a:t>
            </a:r>
            <a:r>
              <a:rPr lang="en-GB" sz="3200" dirty="0"/>
              <a:t> of one person or group by another person or group, where the relationship involves an </a:t>
            </a:r>
            <a:r>
              <a:rPr lang="en-GB" sz="3200" b="1" dirty="0"/>
              <a:t>imbalance of power</a:t>
            </a:r>
            <a:r>
              <a:rPr lang="en-GB" sz="3200" dirty="0"/>
              <a:t>. </a:t>
            </a:r>
          </a:p>
          <a:p>
            <a:pPr algn="ctr"/>
            <a:endParaRPr lang="en-GB" sz="3200" dirty="0"/>
          </a:p>
          <a:p>
            <a:pPr algn="ctr"/>
            <a:r>
              <a:rPr lang="en-GB" sz="3200" dirty="0"/>
              <a:t>It can happen face to face or online.</a:t>
            </a:r>
            <a:endParaRPr lang="en-US" sz="3200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FFF445B-9291-A840-9D39-68CA0D27C950}"/>
              </a:ext>
            </a:extLst>
          </p:cNvPr>
          <p:cNvGrpSpPr/>
          <p:nvPr/>
        </p:nvGrpSpPr>
        <p:grpSpPr>
          <a:xfrm>
            <a:off x="-1847566" y="5564825"/>
            <a:ext cx="14389801" cy="2407039"/>
            <a:chOff x="-1847566" y="5564825"/>
            <a:chExt cx="14389801" cy="2407039"/>
          </a:xfrm>
        </p:grpSpPr>
        <p:sp>
          <p:nvSpPr>
            <p:cNvPr id="13" name="Right Arrow 12">
              <a:extLst>
                <a:ext uri="{FF2B5EF4-FFF2-40B4-BE49-F238E27FC236}">
                  <a16:creationId xmlns:a16="http://schemas.microsoft.com/office/drawing/2014/main" id="{260F7D8E-8E91-0D42-83BE-8DB38D38487C}"/>
                </a:ext>
              </a:extLst>
            </p:cNvPr>
            <p:cNvSpPr/>
            <p:nvPr/>
          </p:nvSpPr>
          <p:spPr>
            <a:xfrm rot="152137">
              <a:off x="-1847566" y="5564825"/>
              <a:ext cx="14389801" cy="2407039"/>
            </a:xfrm>
            <a:prstGeom prst="rightArrow">
              <a:avLst>
                <a:gd name="adj1" fmla="val 73698"/>
                <a:gd name="adj2" fmla="val 50000"/>
              </a:avLst>
            </a:pr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5F5C9C7-2A4D-6340-A63A-73B6C3C81068}"/>
                </a:ext>
              </a:extLst>
            </p:cNvPr>
            <p:cNvSpPr txBox="1"/>
            <p:nvPr/>
          </p:nvSpPr>
          <p:spPr>
            <a:xfrm>
              <a:off x="11258548" y="6243638"/>
              <a:ext cx="41433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fld id="{EE191D64-B265-A647-8DDD-1777B26646FF}" type="slidenum">
                <a:rPr lang="en-US" sz="1600" smtClean="0"/>
                <a:pPr algn="r"/>
                <a:t>3</a:t>
              </a:fld>
              <a:endParaRPr lang="en-US" sz="1600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C5E563B-3999-AA48-BBF3-FC42B9048512}"/>
                </a:ext>
              </a:extLst>
            </p:cNvPr>
            <p:cNvSpPr txBox="1"/>
            <p:nvPr/>
          </p:nvSpPr>
          <p:spPr>
            <a:xfrm>
              <a:off x="3823164" y="6209320"/>
              <a:ext cx="45456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cs typeface="Arial" panose="020B0604020202020204" pitchFamily="34" charset="0"/>
                </a:rPr>
                <a:t>Anti-Bullying Week </a:t>
              </a:r>
              <a:r>
                <a:rPr lang="en-US" sz="1600" b="1" dirty="0">
                  <a:cs typeface="Arial" panose="020B0604020202020204" pitchFamily="34" charset="0"/>
                </a:rPr>
                <a:t>2022 – Reach out</a:t>
              </a:r>
            </a:p>
          </p:txBody>
        </p:sp>
      </p:grpSp>
      <p:sp>
        <p:nvSpPr>
          <p:cNvPr id="18" name="Right Arrow 17">
            <a:extLst>
              <a:ext uri="{FF2B5EF4-FFF2-40B4-BE49-F238E27FC236}">
                <a16:creationId xmlns:a16="http://schemas.microsoft.com/office/drawing/2014/main" id="{6F8BA6F9-A99E-314C-B35A-D3E1B8A099B2}"/>
              </a:ext>
            </a:extLst>
          </p:cNvPr>
          <p:cNvSpPr/>
          <p:nvPr/>
        </p:nvSpPr>
        <p:spPr>
          <a:xfrm rot="21447924">
            <a:off x="3334577" y="386991"/>
            <a:ext cx="5633169" cy="1930243"/>
          </a:xfrm>
          <a:prstGeom prst="rightArrow">
            <a:avLst>
              <a:gd name="adj1" fmla="val 61731"/>
              <a:gd name="adj2" fmla="val 51955"/>
            </a:avLst>
          </a:prstGeom>
          <a:solidFill>
            <a:srgbClr val="A07A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38C1E59-5DED-034A-A90E-1E11113A7E63}"/>
              </a:ext>
            </a:extLst>
          </p:cNvPr>
          <p:cNvSpPr txBox="1"/>
          <p:nvPr/>
        </p:nvSpPr>
        <p:spPr>
          <a:xfrm rot="21446650">
            <a:off x="3492185" y="967391"/>
            <a:ext cx="49458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cs typeface="Arial" panose="020B0604020202020204" pitchFamily="34" charset="0"/>
              </a:rPr>
              <a:t>What is bullying?</a:t>
            </a:r>
            <a:endParaRPr lang="en-US" sz="4400" b="1" dirty="0">
              <a:solidFill>
                <a:srgbClr val="FF0048"/>
              </a:solidFill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D100EF2-0A79-4662-816F-AA310510947A}"/>
              </a:ext>
            </a:extLst>
          </p:cNvPr>
          <p:cNvSpPr txBox="1"/>
          <p:nvPr/>
        </p:nvSpPr>
        <p:spPr>
          <a:xfrm>
            <a:off x="8452744" y="5628474"/>
            <a:ext cx="34116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i="1" dirty="0"/>
              <a:t>Anti-Bullying Alliance agreed definition </a:t>
            </a:r>
          </a:p>
        </p:txBody>
      </p:sp>
    </p:spTree>
    <p:extLst>
      <p:ext uri="{BB962C8B-B14F-4D97-AF65-F5344CB8AC3E}">
        <p14:creationId xmlns:p14="http://schemas.microsoft.com/office/powerpoint/2010/main" val="152621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9A89A6B-92FF-094D-A9CF-C2342337C9C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A07A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0F73D711-74C8-064E-A2A1-23EFE7CD6C2A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10000"/>
          </a:blip>
          <a:stretch>
            <a:fillRect/>
          </a:stretch>
        </p:blipFill>
        <p:spPr>
          <a:xfrm rot="18850920">
            <a:off x="7818974" y="1399858"/>
            <a:ext cx="3073979" cy="1421302"/>
          </a:xfrm>
          <a:prstGeom prst="rect">
            <a:avLst/>
          </a:prstGeom>
        </p:spPr>
      </p:pic>
      <p:grpSp>
        <p:nvGrpSpPr>
          <p:cNvPr id="27" name="Group 26">
            <a:extLst>
              <a:ext uri="{FF2B5EF4-FFF2-40B4-BE49-F238E27FC236}">
                <a16:creationId xmlns:a16="http://schemas.microsoft.com/office/drawing/2014/main" id="{E0F2F7FB-BD1E-6447-AD11-DC7B1BB96929}"/>
              </a:ext>
            </a:extLst>
          </p:cNvPr>
          <p:cNvGrpSpPr/>
          <p:nvPr/>
        </p:nvGrpSpPr>
        <p:grpSpPr>
          <a:xfrm>
            <a:off x="-1847566" y="5564825"/>
            <a:ext cx="14389801" cy="2407039"/>
            <a:chOff x="-1847566" y="5564825"/>
            <a:chExt cx="14389801" cy="2407039"/>
          </a:xfrm>
        </p:grpSpPr>
        <p:sp>
          <p:nvSpPr>
            <p:cNvPr id="24" name="Right Arrow 23">
              <a:extLst>
                <a:ext uri="{FF2B5EF4-FFF2-40B4-BE49-F238E27FC236}">
                  <a16:creationId xmlns:a16="http://schemas.microsoft.com/office/drawing/2014/main" id="{87959F4F-66E3-E840-A5EA-B6EFFC59BACA}"/>
                </a:ext>
              </a:extLst>
            </p:cNvPr>
            <p:cNvSpPr/>
            <p:nvPr/>
          </p:nvSpPr>
          <p:spPr>
            <a:xfrm rot="152137">
              <a:off x="-1847566" y="5564825"/>
              <a:ext cx="14389801" cy="2407039"/>
            </a:xfrm>
            <a:prstGeom prst="rightArrow">
              <a:avLst>
                <a:gd name="adj1" fmla="val 73698"/>
                <a:gd name="adj2" fmla="val 50000"/>
              </a:avLst>
            </a:prstGeom>
            <a:solidFill>
              <a:schemeClr val="tx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C5A50E98-E301-3042-80CA-3C84348A50D7}"/>
                </a:ext>
              </a:extLst>
            </p:cNvPr>
            <p:cNvSpPr txBox="1"/>
            <p:nvPr/>
          </p:nvSpPr>
          <p:spPr>
            <a:xfrm>
              <a:off x="11258548" y="6243638"/>
              <a:ext cx="41433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fld id="{EE191D64-B265-A647-8DDD-1777B26646FF}" type="slidenum">
                <a:rPr lang="en-US" sz="1600" smtClean="0"/>
                <a:pPr algn="r"/>
                <a:t>4</a:t>
              </a:fld>
              <a:endParaRPr lang="en-US" sz="1600" dirty="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1CE09EA6-ECFB-784D-9B33-B5508F7F6B65}"/>
                </a:ext>
              </a:extLst>
            </p:cNvPr>
            <p:cNvSpPr txBox="1"/>
            <p:nvPr/>
          </p:nvSpPr>
          <p:spPr>
            <a:xfrm>
              <a:off x="3823164" y="6209320"/>
              <a:ext cx="45456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cs typeface="Arial" panose="020B0604020202020204" pitchFamily="34" charset="0"/>
                </a:rPr>
                <a:t>Anti-Bullying Week </a:t>
              </a:r>
              <a:r>
                <a:rPr lang="en-US" sz="1600" b="1" dirty="0">
                  <a:cs typeface="Arial" panose="020B0604020202020204" pitchFamily="34" charset="0"/>
                </a:rPr>
                <a:t>2022 – Reach out</a:t>
              </a:r>
            </a:p>
          </p:txBody>
        </p:sp>
      </p:grpSp>
      <p:pic>
        <p:nvPicPr>
          <p:cNvPr id="25" name="Picture 24">
            <a:extLst>
              <a:ext uri="{FF2B5EF4-FFF2-40B4-BE49-F238E27FC236}">
                <a16:creationId xmlns:a16="http://schemas.microsoft.com/office/drawing/2014/main" id="{1EDD2F1C-36A3-484C-8C30-702AD45AC72B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10000"/>
          </a:blip>
          <a:stretch>
            <a:fillRect/>
          </a:stretch>
        </p:blipFill>
        <p:spPr>
          <a:xfrm rot="2700000">
            <a:off x="-624387" y="-645012"/>
            <a:ext cx="2677056" cy="2525524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AF36960A-5DE2-4E5D-95D8-D83417459D23}"/>
              </a:ext>
            </a:extLst>
          </p:cNvPr>
          <p:cNvGrpSpPr/>
          <p:nvPr/>
        </p:nvGrpSpPr>
        <p:grpSpPr>
          <a:xfrm>
            <a:off x="1418692" y="513007"/>
            <a:ext cx="9354615" cy="5207073"/>
            <a:chOff x="779136" y="1474800"/>
            <a:chExt cx="2970882" cy="3352466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34B0992-D020-40D8-B419-7D7458DADCCD}"/>
                </a:ext>
              </a:extLst>
            </p:cNvPr>
            <p:cNvSpPr/>
            <p:nvPr/>
          </p:nvSpPr>
          <p:spPr>
            <a:xfrm>
              <a:off x="972578" y="1658651"/>
              <a:ext cx="2583639" cy="296964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0A5D9F6E-F2FE-4A5D-B986-7B4F5471813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79136" y="1549917"/>
              <a:ext cx="78959" cy="3199730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E6F851EE-F88F-4A0B-A6C8-06B1672CA8E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671059" y="1549917"/>
              <a:ext cx="78959" cy="3199730"/>
            </a:xfrm>
            <a:prstGeom prst="rect">
              <a:avLst/>
            </a:prstGeom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92D609FE-A5E9-4F44-88BA-A628BCC101F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5400000">
              <a:off x="2231144" y="50842"/>
              <a:ext cx="72055" cy="2919972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E7741CF5-BF70-4F67-AA64-3DCE171C841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5400000">
              <a:off x="2231144" y="3331253"/>
              <a:ext cx="72055" cy="2919972"/>
            </a:xfrm>
            <a:prstGeom prst="rect">
              <a:avLst/>
            </a:prstGeom>
          </p:spPr>
        </p:pic>
      </p:grpSp>
      <p:pic>
        <p:nvPicPr>
          <p:cNvPr id="3" name="Online Media 2" title="Anti-Bullying Week 2022: Reach Out - official Primary School film">
            <a:hlinkClick r:id="" action="ppaction://media"/>
            <a:extLst>
              <a:ext uri="{FF2B5EF4-FFF2-40B4-BE49-F238E27FC236}">
                <a16:creationId xmlns:a16="http://schemas.microsoft.com/office/drawing/2014/main" id="{FDADF5AB-8EAB-438C-B0BF-D631F51B1EB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7"/>
          <a:stretch>
            <a:fillRect/>
          </a:stretch>
        </p:blipFill>
        <p:spPr>
          <a:xfrm>
            <a:off x="2027795" y="822051"/>
            <a:ext cx="8135277" cy="457609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C38D6B4-2784-4773-9CCC-80AD3D7A9A67}"/>
              </a:ext>
            </a:extLst>
          </p:cNvPr>
          <p:cNvSpPr txBox="1"/>
          <p:nvPr/>
        </p:nvSpPr>
        <p:spPr>
          <a:xfrm>
            <a:off x="4096978" y="5366479"/>
            <a:ext cx="4927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https://www.youtube.com/watch?v=aMfgZRdVbdw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DBD5C54F-244E-415F-8A4C-757CDC96929C}"/>
              </a:ext>
            </a:extLst>
          </p:cNvPr>
          <p:cNvPicPr>
            <a:picLocks noChangeAspect="1"/>
          </p:cNvPicPr>
          <p:nvPr/>
        </p:nvPicPr>
        <p:blipFill>
          <a:blip r:embed="rId8">
            <a:biLevel thresh="25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1544438" y="4210482"/>
            <a:ext cx="1986598" cy="1986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996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ight Arrow 50">
            <a:extLst>
              <a:ext uri="{FF2B5EF4-FFF2-40B4-BE49-F238E27FC236}">
                <a16:creationId xmlns:a16="http://schemas.microsoft.com/office/drawing/2014/main" id="{161C6808-9C81-CB48-AA71-ACA96879088C}"/>
              </a:ext>
            </a:extLst>
          </p:cNvPr>
          <p:cNvSpPr/>
          <p:nvPr/>
        </p:nvSpPr>
        <p:spPr>
          <a:xfrm rot="21423581">
            <a:off x="596478" y="934709"/>
            <a:ext cx="4753881" cy="3413813"/>
          </a:xfrm>
          <a:prstGeom prst="rightArrow">
            <a:avLst>
              <a:gd name="adj1" fmla="val 78002"/>
              <a:gd name="adj2" fmla="val 41324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How could we reach out to…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4ECFBCF-2CA3-004D-AB1A-71DD9396FA67}"/>
              </a:ext>
            </a:extLst>
          </p:cNvPr>
          <p:cNvGrpSpPr/>
          <p:nvPr/>
        </p:nvGrpSpPr>
        <p:grpSpPr>
          <a:xfrm>
            <a:off x="-1479920" y="5489565"/>
            <a:ext cx="14389801" cy="2407039"/>
            <a:chOff x="-1847566" y="5564825"/>
            <a:chExt cx="14389801" cy="2407039"/>
          </a:xfrm>
        </p:grpSpPr>
        <p:sp>
          <p:nvSpPr>
            <p:cNvPr id="14" name="Right Arrow 13">
              <a:extLst>
                <a:ext uri="{FF2B5EF4-FFF2-40B4-BE49-F238E27FC236}">
                  <a16:creationId xmlns:a16="http://schemas.microsoft.com/office/drawing/2014/main" id="{C9AE4E5E-C2A9-9D42-BDF5-0384BB8658E5}"/>
                </a:ext>
              </a:extLst>
            </p:cNvPr>
            <p:cNvSpPr/>
            <p:nvPr/>
          </p:nvSpPr>
          <p:spPr>
            <a:xfrm rot="152137">
              <a:off x="-1847566" y="5564825"/>
              <a:ext cx="14389801" cy="2407039"/>
            </a:xfrm>
            <a:prstGeom prst="rightArrow">
              <a:avLst>
                <a:gd name="adj1" fmla="val 73698"/>
                <a:gd name="adj2" fmla="val 50000"/>
              </a:avLst>
            </a:pr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E640560-3FA0-7745-B2B1-70837099E95A}"/>
                </a:ext>
              </a:extLst>
            </p:cNvPr>
            <p:cNvSpPr txBox="1"/>
            <p:nvPr/>
          </p:nvSpPr>
          <p:spPr>
            <a:xfrm>
              <a:off x="11258548" y="6243638"/>
              <a:ext cx="41433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fld id="{EE191D64-B265-A647-8DDD-1777B26646FF}" type="slidenum">
                <a:rPr lang="en-US" sz="1600" smtClean="0"/>
                <a:pPr algn="r"/>
                <a:t>5</a:t>
              </a:fld>
              <a:endParaRPr lang="en-US" sz="1600" dirty="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929D9D8-9AA6-ED42-8926-16E0FE4F8D47}"/>
                </a:ext>
              </a:extLst>
            </p:cNvPr>
            <p:cNvSpPr txBox="1"/>
            <p:nvPr/>
          </p:nvSpPr>
          <p:spPr>
            <a:xfrm>
              <a:off x="3823164" y="6209320"/>
              <a:ext cx="45456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cs typeface="Arial" panose="020B0604020202020204" pitchFamily="34" charset="0"/>
                </a:rPr>
                <a:t>Anti-Bullying Week </a:t>
              </a:r>
              <a:r>
                <a:rPr lang="en-US" sz="1600" b="1" dirty="0">
                  <a:cs typeface="Arial" panose="020B0604020202020204" pitchFamily="34" charset="0"/>
                </a:rPr>
                <a:t>2022 – Reach out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E87B4236-CF85-CD49-8D9B-5F1A4125BB15}"/>
              </a:ext>
            </a:extLst>
          </p:cNvPr>
          <p:cNvGrpSpPr/>
          <p:nvPr/>
        </p:nvGrpSpPr>
        <p:grpSpPr>
          <a:xfrm>
            <a:off x="5434787" y="180732"/>
            <a:ext cx="1080000" cy="1080000"/>
            <a:chOff x="5685881" y="438752"/>
            <a:chExt cx="837829" cy="773764"/>
          </a:xfrm>
        </p:grpSpPr>
        <p:sp>
          <p:nvSpPr>
            <p:cNvPr id="37" name="Chevron 36">
              <a:extLst>
                <a:ext uri="{FF2B5EF4-FFF2-40B4-BE49-F238E27FC236}">
                  <a16:creationId xmlns:a16="http://schemas.microsoft.com/office/drawing/2014/main" id="{0C89AA2F-1482-2C45-88B3-CBCD014D47DD}"/>
                </a:ext>
              </a:extLst>
            </p:cNvPr>
            <p:cNvSpPr/>
            <p:nvPr/>
          </p:nvSpPr>
          <p:spPr>
            <a:xfrm>
              <a:off x="5685881" y="438752"/>
              <a:ext cx="837829" cy="773764"/>
            </a:xfrm>
            <a:prstGeom prst="chevron">
              <a:avLst>
                <a:gd name="adj" fmla="val 19344"/>
              </a:avLst>
            </a:prstGeom>
            <a:solidFill>
              <a:srgbClr val="94C6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0">
                <a:solidFill>
                  <a:srgbClr val="A07AEB"/>
                </a:solidFill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899C69D4-C479-2B4A-955B-FB1FB4C72FE9}"/>
                </a:ext>
              </a:extLst>
            </p:cNvPr>
            <p:cNvSpPr txBox="1"/>
            <p:nvPr/>
          </p:nvSpPr>
          <p:spPr>
            <a:xfrm>
              <a:off x="5817329" y="447811"/>
              <a:ext cx="582594" cy="7276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b="1" dirty="0">
                  <a:cs typeface="Arial" panose="020B0604020202020204" pitchFamily="34" charset="0"/>
                </a:rPr>
                <a:t>1</a:t>
              </a:r>
              <a:endParaRPr lang="en-US" sz="6000" b="1" dirty="0">
                <a:solidFill>
                  <a:srgbClr val="FF0048"/>
                </a:solidFill>
                <a:cs typeface="Arial" panose="020B0604020202020204" pitchFamily="34" charset="0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6A9C73FC-7E6F-F64E-999B-B708B74B1C4D}"/>
              </a:ext>
            </a:extLst>
          </p:cNvPr>
          <p:cNvGrpSpPr/>
          <p:nvPr/>
        </p:nvGrpSpPr>
        <p:grpSpPr>
          <a:xfrm>
            <a:off x="5390909" y="1725248"/>
            <a:ext cx="1080000" cy="1080000"/>
            <a:chOff x="5685881" y="438752"/>
            <a:chExt cx="837829" cy="773764"/>
          </a:xfrm>
        </p:grpSpPr>
        <p:sp>
          <p:nvSpPr>
            <p:cNvPr id="40" name="Chevron 39">
              <a:extLst>
                <a:ext uri="{FF2B5EF4-FFF2-40B4-BE49-F238E27FC236}">
                  <a16:creationId xmlns:a16="http://schemas.microsoft.com/office/drawing/2014/main" id="{301043C6-3BEC-334B-8E37-E155B3D2FA53}"/>
                </a:ext>
              </a:extLst>
            </p:cNvPr>
            <p:cNvSpPr/>
            <p:nvPr/>
          </p:nvSpPr>
          <p:spPr>
            <a:xfrm>
              <a:off x="5685881" y="438752"/>
              <a:ext cx="837829" cy="773764"/>
            </a:xfrm>
            <a:prstGeom prst="chevron">
              <a:avLst>
                <a:gd name="adj" fmla="val 19344"/>
              </a:avLst>
            </a:prstGeom>
            <a:solidFill>
              <a:srgbClr val="94C6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0">
                <a:solidFill>
                  <a:srgbClr val="A07AEB"/>
                </a:solidFill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D410E41E-AEC4-5746-9635-6F73D98C331A}"/>
                </a:ext>
              </a:extLst>
            </p:cNvPr>
            <p:cNvSpPr txBox="1"/>
            <p:nvPr/>
          </p:nvSpPr>
          <p:spPr>
            <a:xfrm>
              <a:off x="5817329" y="471691"/>
              <a:ext cx="582594" cy="7276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b="1" dirty="0">
                  <a:cs typeface="Arial" panose="020B0604020202020204" pitchFamily="34" charset="0"/>
                </a:rPr>
                <a:t>2</a:t>
              </a:r>
              <a:endParaRPr lang="en-US" sz="6000" b="1" dirty="0">
                <a:solidFill>
                  <a:srgbClr val="FF0048"/>
                </a:solidFill>
                <a:cs typeface="Arial" panose="020B0604020202020204" pitchFamily="34" charset="0"/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50840763-8A3E-9840-9C0E-5E3D45E3184E}"/>
              </a:ext>
            </a:extLst>
          </p:cNvPr>
          <p:cNvGrpSpPr/>
          <p:nvPr/>
        </p:nvGrpSpPr>
        <p:grpSpPr>
          <a:xfrm>
            <a:off x="5383646" y="3295127"/>
            <a:ext cx="1080000" cy="1097542"/>
            <a:chOff x="5685881" y="438752"/>
            <a:chExt cx="837829" cy="786332"/>
          </a:xfrm>
        </p:grpSpPr>
        <p:sp>
          <p:nvSpPr>
            <p:cNvPr id="43" name="Chevron 42">
              <a:extLst>
                <a:ext uri="{FF2B5EF4-FFF2-40B4-BE49-F238E27FC236}">
                  <a16:creationId xmlns:a16="http://schemas.microsoft.com/office/drawing/2014/main" id="{154D38D1-9D16-D746-9622-67472AB61058}"/>
                </a:ext>
              </a:extLst>
            </p:cNvPr>
            <p:cNvSpPr/>
            <p:nvPr/>
          </p:nvSpPr>
          <p:spPr>
            <a:xfrm>
              <a:off x="5685881" y="438752"/>
              <a:ext cx="837829" cy="773764"/>
            </a:xfrm>
            <a:prstGeom prst="chevron">
              <a:avLst>
                <a:gd name="adj" fmla="val 19344"/>
              </a:avLst>
            </a:prstGeom>
            <a:solidFill>
              <a:srgbClr val="94C6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0">
                <a:solidFill>
                  <a:srgbClr val="A07AEB"/>
                </a:solidFill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998C8322-50C1-024B-9596-2F9328FFDDBD}"/>
                </a:ext>
              </a:extLst>
            </p:cNvPr>
            <p:cNvSpPr txBox="1"/>
            <p:nvPr/>
          </p:nvSpPr>
          <p:spPr>
            <a:xfrm>
              <a:off x="5813498" y="497414"/>
              <a:ext cx="582594" cy="7276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b="1" dirty="0">
                  <a:cs typeface="Arial" panose="020B0604020202020204" pitchFamily="34" charset="0"/>
                </a:rPr>
                <a:t>3</a:t>
              </a:r>
              <a:endParaRPr lang="en-US" sz="6000" b="1" dirty="0">
                <a:solidFill>
                  <a:srgbClr val="FF0048"/>
                </a:solidFill>
                <a:cs typeface="Arial" panose="020B0604020202020204" pitchFamily="34" charset="0"/>
              </a:endParaRPr>
            </a:p>
          </p:txBody>
        </p:sp>
      </p:grpSp>
      <p:pic>
        <p:nvPicPr>
          <p:cNvPr id="48" name="Picture 47">
            <a:extLst>
              <a:ext uri="{FF2B5EF4-FFF2-40B4-BE49-F238E27FC236}">
                <a16:creationId xmlns:a16="http://schemas.microsoft.com/office/drawing/2014/main" id="{5C236103-C3A5-E145-A8D7-9BEA23F673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71818">
            <a:off x="897867" y="1512334"/>
            <a:ext cx="716102" cy="721445"/>
          </a:xfrm>
          <a:prstGeom prst="rect">
            <a:avLst/>
          </a:prstGeom>
        </p:spPr>
      </p:pic>
      <p:sp>
        <p:nvSpPr>
          <p:cNvPr id="21" name="Right Arrow 17">
            <a:extLst>
              <a:ext uri="{FF2B5EF4-FFF2-40B4-BE49-F238E27FC236}">
                <a16:creationId xmlns:a16="http://schemas.microsoft.com/office/drawing/2014/main" id="{09E9A98D-4BE6-4FE5-AC2B-9A5445876BC7}"/>
              </a:ext>
            </a:extLst>
          </p:cNvPr>
          <p:cNvSpPr/>
          <p:nvPr/>
        </p:nvSpPr>
        <p:spPr>
          <a:xfrm>
            <a:off x="6633044" y="-4798"/>
            <a:ext cx="4680000" cy="1440000"/>
          </a:xfrm>
          <a:prstGeom prst="rightArrow">
            <a:avLst>
              <a:gd name="adj1" fmla="val 61731"/>
              <a:gd name="adj2" fmla="val 51955"/>
            </a:avLst>
          </a:prstGeom>
          <a:solidFill>
            <a:srgbClr val="A07A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Friends?</a:t>
            </a:r>
          </a:p>
        </p:txBody>
      </p:sp>
      <p:sp>
        <p:nvSpPr>
          <p:cNvPr id="22" name="Right Arrow 17">
            <a:extLst>
              <a:ext uri="{FF2B5EF4-FFF2-40B4-BE49-F238E27FC236}">
                <a16:creationId xmlns:a16="http://schemas.microsoft.com/office/drawing/2014/main" id="{25BFC367-4C2D-48B5-9370-CD3493E327AB}"/>
              </a:ext>
            </a:extLst>
          </p:cNvPr>
          <p:cNvSpPr/>
          <p:nvPr/>
        </p:nvSpPr>
        <p:spPr>
          <a:xfrm>
            <a:off x="6633044" y="1559111"/>
            <a:ext cx="4680000" cy="1440000"/>
          </a:xfrm>
          <a:prstGeom prst="rightArrow">
            <a:avLst>
              <a:gd name="adj1" fmla="val 61731"/>
              <a:gd name="adj2" fmla="val 51955"/>
            </a:avLst>
          </a:prstGeom>
          <a:solidFill>
            <a:srgbClr val="A07A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Teachers and school staff?</a:t>
            </a:r>
          </a:p>
        </p:txBody>
      </p:sp>
      <p:sp>
        <p:nvSpPr>
          <p:cNvPr id="23" name="Right Arrow 17">
            <a:extLst>
              <a:ext uri="{FF2B5EF4-FFF2-40B4-BE49-F238E27FC236}">
                <a16:creationId xmlns:a16="http://schemas.microsoft.com/office/drawing/2014/main" id="{B66BE395-2089-47A0-A123-700127126318}"/>
              </a:ext>
            </a:extLst>
          </p:cNvPr>
          <p:cNvSpPr/>
          <p:nvPr/>
        </p:nvSpPr>
        <p:spPr>
          <a:xfrm>
            <a:off x="6633044" y="3123020"/>
            <a:ext cx="4680000" cy="1440000"/>
          </a:xfrm>
          <a:prstGeom prst="rightArrow">
            <a:avLst>
              <a:gd name="adj1" fmla="val 61731"/>
              <a:gd name="adj2" fmla="val 51955"/>
            </a:avLst>
          </a:prstGeom>
          <a:solidFill>
            <a:srgbClr val="A07A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Parents and </a:t>
            </a:r>
            <a:r>
              <a:rPr lang="en-US" sz="3200" b="1" dirty="0" err="1"/>
              <a:t>Carers</a:t>
            </a:r>
            <a:r>
              <a:rPr lang="en-US" sz="3200" b="1" dirty="0"/>
              <a:t>?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49A92008-B6C6-4E69-8037-564901E43A3C}"/>
              </a:ext>
            </a:extLst>
          </p:cNvPr>
          <p:cNvGrpSpPr/>
          <p:nvPr/>
        </p:nvGrpSpPr>
        <p:grpSpPr>
          <a:xfrm>
            <a:off x="5434787" y="4866929"/>
            <a:ext cx="1080000" cy="1080000"/>
            <a:chOff x="5685881" y="438752"/>
            <a:chExt cx="837829" cy="773764"/>
          </a:xfrm>
        </p:grpSpPr>
        <p:sp>
          <p:nvSpPr>
            <p:cNvPr id="29" name="Chevron 42">
              <a:extLst>
                <a:ext uri="{FF2B5EF4-FFF2-40B4-BE49-F238E27FC236}">
                  <a16:creationId xmlns:a16="http://schemas.microsoft.com/office/drawing/2014/main" id="{134C1614-B67F-4F47-AA2C-25FCC707505D}"/>
                </a:ext>
              </a:extLst>
            </p:cNvPr>
            <p:cNvSpPr/>
            <p:nvPr/>
          </p:nvSpPr>
          <p:spPr>
            <a:xfrm>
              <a:off x="5685881" y="438752"/>
              <a:ext cx="837829" cy="773764"/>
            </a:xfrm>
            <a:prstGeom prst="chevron">
              <a:avLst>
                <a:gd name="adj" fmla="val 19344"/>
              </a:avLst>
            </a:prstGeom>
            <a:solidFill>
              <a:srgbClr val="94C6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0">
                <a:solidFill>
                  <a:srgbClr val="A07AEB"/>
                </a:solidFill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3CB668CD-AD00-4576-A3CF-1B63BCAC3744}"/>
                </a:ext>
              </a:extLst>
            </p:cNvPr>
            <p:cNvSpPr txBox="1"/>
            <p:nvPr/>
          </p:nvSpPr>
          <p:spPr>
            <a:xfrm>
              <a:off x="5817329" y="447811"/>
              <a:ext cx="582594" cy="7276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b="1" dirty="0">
                  <a:cs typeface="Arial" panose="020B0604020202020204" pitchFamily="34" charset="0"/>
                </a:rPr>
                <a:t>4</a:t>
              </a:r>
            </a:p>
          </p:txBody>
        </p:sp>
      </p:grpSp>
      <p:sp>
        <p:nvSpPr>
          <p:cNvPr id="31" name="Right Arrow 17">
            <a:extLst>
              <a:ext uri="{FF2B5EF4-FFF2-40B4-BE49-F238E27FC236}">
                <a16:creationId xmlns:a16="http://schemas.microsoft.com/office/drawing/2014/main" id="{7577AF2A-9294-450C-A3AD-78257E9EB3E5}"/>
              </a:ext>
            </a:extLst>
          </p:cNvPr>
          <p:cNvSpPr/>
          <p:nvPr/>
        </p:nvSpPr>
        <p:spPr>
          <a:xfrm>
            <a:off x="6633044" y="4686929"/>
            <a:ext cx="4680000" cy="1440000"/>
          </a:xfrm>
          <a:prstGeom prst="rightArrow">
            <a:avLst>
              <a:gd name="adj1" fmla="val 61731"/>
              <a:gd name="adj2" fmla="val 51955"/>
            </a:avLst>
          </a:prstGeom>
          <a:solidFill>
            <a:srgbClr val="A07A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Yourselves?</a:t>
            </a:r>
          </a:p>
        </p:txBody>
      </p:sp>
    </p:spTree>
    <p:extLst>
      <p:ext uri="{BB962C8B-B14F-4D97-AF65-F5344CB8AC3E}">
        <p14:creationId xmlns:p14="http://schemas.microsoft.com/office/powerpoint/2010/main" val="3046477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9A89A6B-92FF-094D-A9CF-C2342337C9C4}"/>
              </a:ext>
            </a:extLst>
          </p:cNvPr>
          <p:cNvSpPr/>
          <p:nvPr/>
        </p:nvSpPr>
        <p:spPr>
          <a:xfrm>
            <a:off x="11491" y="-1021"/>
            <a:ext cx="12192000" cy="6858000"/>
          </a:xfrm>
          <a:prstGeom prst="rect">
            <a:avLst/>
          </a:prstGeom>
          <a:solidFill>
            <a:srgbClr val="A07A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E0F2F7FB-BD1E-6447-AD11-DC7B1BB96929}"/>
              </a:ext>
            </a:extLst>
          </p:cNvPr>
          <p:cNvGrpSpPr/>
          <p:nvPr/>
        </p:nvGrpSpPr>
        <p:grpSpPr>
          <a:xfrm>
            <a:off x="-1847566" y="5564825"/>
            <a:ext cx="14389801" cy="2407039"/>
            <a:chOff x="-1847566" y="5564825"/>
            <a:chExt cx="14389801" cy="2407039"/>
          </a:xfrm>
        </p:grpSpPr>
        <p:sp>
          <p:nvSpPr>
            <p:cNvPr id="24" name="Right Arrow 23">
              <a:extLst>
                <a:ext uri="{FF2B5EF4-FFF2-40B4-BE49-F238E27FC236}">
                  <a16:creationId xmlns:a16="http://schemas.microsoft.com/office/drawing/2014/main" id="{87959F4F-66E3-E840-A5EA-B6EFFC59BACA}"/>
                </a:ext>
              </a:extLst>
            </p:cNvPr>
            <p:cNvSpPr/>
            <p:nvPr/>
          </p:nvSpPr>
          <p:spPr>
            <a:xfrm rot="152137">
              <a:off x="-1847566" y="5564825"/>
              <a:ext cx="14389801" cy="2407039"/>
            </a:xfrm>
            <a:prstGeom prst="rightArrow">
              <a:avLst>
                <a:gd name="adj1" fmla="val 73698"/>
                <a:gd name="adj2" fmla="val 50000"/>
              </a:avLst>
            </a:prstGeom>
            <a:solidFill>
              <a:schemeClr val="tx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C5A50E98-E301-3042-80CA-3C84348A50D7}"/>
                </a:ext>
              </a:extLst>
            </p:cNvPr>
            <p:cNvSpPr txBox="1"/>
            <p:nvPr/>
          </p:nvSpPr>
          <p:spPr>
            <a:xfrm>
              <a:off x="11258548" y="6243638"/>
              <a:ext cx="41433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fld id="{EE191D64-B265-A647-8DDD-1777B26646FF}" type="slidenum">
                <a:rPr lang="en-US" sz="1600" smtClean="0"/>
                <a:pPr algn="r"/>
                <a:t>6</a:t>
              </a:fld>
              <a:endParaRPr lang="en-US" sz="1600" dirty="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1CE09EA6-ECFB-784D-9B33-B5508F7F6B65}"/>
                </a:ext>
              </a:extLst>
            </p:cNvPr>
            <p:cNvSpPr txBox="1"/>
            <p:nvPr/>
          </p:nvSpPr>
          <p:spPr>
            <a:xfrm>
              <a:off x="3823164" y="6209320"/>
              <a:ext cx="45456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cs typeface="Arial" panose="020B0604020202020204" pitchFamily="34" charset="0"/>
                </a:rPr>
                <a:t>Anti-Bullying Week </a:t>
              </a:r>
              <a:r>
                <a:rPr lang="en-US" sz="1600" b="1" dirty="0">
                  <a:cs typeface="Arial" panose="020B0604020202020204" pitchFamily="34" charset="0"/>
                </a:rPr>
                <a:t>2022 – Reach out</a:t>
              </a:r>
            </a:p>
          </p:txBody>
        </p:sp>
      </p:grpSp>
      <p:sp>
        <p:nvSpPr>
          <p:cNvPr id="8" name="Chevron 7">
            <a:extLst>
              <a:ext uri="{FF2B5EF4-FFF2-40B4-BE49-F238E27FC236}">
                <a16:creationId xmlns:a16="http://schemas.microsoft.com/office/drawing/2014/main" id="{4A52D84D-F461-4347-BA40-703F5B992847}"/>
              </a:ext>
            </a:extLst>
          </p:cNvPr>
          <p:cNvSpPr/>
          <p:nvPr/>
        </p:nvSpPr>
        <p:spPr>
          <a:xfrm>
            <a:off x="4055300" y="5026737"/>
            <a:ext cx="676946" cy="589773"/>
          </a:xfrm>
          <a:prstGeom prst="chevron">
            <a:avLst>
              <a:gd name="adj" fmla="val 29794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3" name="Chevron 7">
            <a:extLst>
              <a:ext uri="{FF2B5EF4-FFF2-40B4-BE49-F238E27FC236}">
                <a16:creationId xmlns:a16="http://schemas.microsoft.com/office/drawing/2014/main" id="{C0E53552-515B-4EDB-A318-79512F5DB07D}"/>
              </a:ext>
            </a:extLst>
          </p:cNvPr>
          <p:cNvSpPr/>
          <p:nvPr/>
        </p:nvSpPr>
        <p:spPr>
          <a:xfrm>
            <a:off x="327672" y="5030980"/>
            <a:ext cx="676947" cy="585530"/>
          </a:xfrm>
          <a:prstGeom prst="chevron">
            <a:avLst>
              <a:gd name="adj" fmla="val 29794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42693E7-5C71-4E4B-92D9-08F3C680B4B7}"/>
              </a:ext>
            </a:extLst>
          </p:cNvPr>
          <p:cNvSpPr txBox="1"/>
          <p:nvPr/>
        </p:nvSpPr>
        <p:spPr>
          <a:xfrm>
            <a:off x="357608" y="365566"/>
            <a:ext cx="114997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cs typeface="Arial" panose="020B0604020202020204" pitchFamily="34" charset="0"/>
              </a:rPr>
              <a:t>Who can we reach out to in our school?</a:t>
            </a:r>
          </a:p>
        </p:txBody>
      </p:sp>
      <p:sp>
        <p:nvSpPr>
          <p:cNvPr id="17" name="Chevron 7">
            <a:extLst>
              <a:ext uri="{FF2B5EF4-FFF2-40B4-BE49-F238E27FC236}">
                <a16:creationId xmlns:a16="http://schemas.microsoft.com/office/drawing/2014/main" id="{47E4D856-E582-4C7F-82E2-DBD575CDAAA9}"/>
              </a:ext>
            </a:extLst>
          </p:cNvPr>
          <p:cNvSpPr/>
          <p:nvPr/>
        </p:nvSpPr>
        <p:spPr>
          <a:xfrm>
            <a:off x="8030363" y="5029263"/>
            <a:ext cx="676946" cy="567783"/>
          </a:xfrm>
          <a:prstGeom prst="chevron">
            <a:avLst>
              <a:gd name="adj" fmla="val 29794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3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60001C8-3904-4791-921E-33B5D41B7C1D}"/>
              </a:ext>
            </a:extLst>
          </p:cNvPr>
          <p:cNvGrpSpPr/>
          <p:nvPr/>
        </p:nvGrpSpPr>
        <p:grpSpPr>
          <a:xfrm>
            <a:off x="472704" y="1431850"/>
            <a:ext cx="2970882" cy="3352466"/>
            <a:chOff x="779136" y="1474800"/>
            <a:chExt cx="2970882" cy="3352466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2CA11A4-0EC9-4CFE-B834-7C3E768FD6F9}"/>
                </a:ext>
              </a:extLst>
            </p:cNvPr>
            <p:cNvSpPr/>
            <p:nvPr/>
          </p:nvSpPr>
          <p:spPr>
            <a:xfrm>
              <a:off x="972578" y="1658651"/>
              <a:ext cx="2583639" cy="296964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E05AFE3B-0613-4847-9C57-B9D30CEC383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79136" y="1549917"/>
              <a:ext cx="78959" cy="3199730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AA6AF268-3072-4506-9D1C-93E51228092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671059" y="1549917"/>
              <a:ext cx="78959" cy="3199730"/>
            </a:xfrm>
            <a:prstGeom prst="rect">
              <a:avLst/>
            </a:prstGeom>
          </p:spPr>
        </p:pic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5EF84DB1-F138-47ED-9813-88ABD0C328B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5400000">
              <a:off x="2231144" y="50842"/>
              <a:ext cx="72055" cy="2919972"/>
            </a:xfrm>
            <a:prstGeom prst="rect">
              <a:avLst/>
            </a:prstGeom>
          </p:spPr>
        </p:pic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39FD3C9B-E4CD-4B45-88F5-38CAD1DA32E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5400000">
              <a:off x="2231144" y="3331253"/>
              <a:ext cx="72055" cy="2919972"/>
            </a:xfrm>
            <a:prstGeom prst="rect">
              <a:avLst/>
            </a:prstGeom>
          </p:spPr>
        </p:pic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2CB139CC-4BEA-4EE4-B4B9-5FA4B86DB027}"/>
              </a:ext>
            </a:extLst>
          </p:cNvPr>
          <p:cNvGrpSpPr/>
          <p:nvPr/>
        </p:nvGrpSpPr>
        <p:grpSpPr>
          <a:xfrm>
            <a:off x="4226607" y="1438467"/>
            <a:ext cx="2970882" cy="3352466"/>
            <a:chOff x="779136" y="1474800"/>
            <a:chExt cx="2970882" cy="3352466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7FD020C4-298A-4682-99D1-C6401E8A0F77}"/>
                </a:ext>
              </a:extLst>
            </p:cNvPr>
            <p:cNvSpPr/>
            <p:nvPr/>
          </p:nvSpPr>
          <p:spPr>
            <a:xfrm>
              <a:off x="972578" y="1658651"/>
              <a:ext cx="2583639" cy="296964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611D793D-40CE-4AA8-A25C-3E83C2ABE3C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79136" y="1549917"/>
              <a:ext cx="78959" cy="3199730"/>
            </a:xfrm>
            <a:prstGeom prst="rect">
              <a:avLst/>
            </a:prstGeom>
          </p:spPr>
        </p:pic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41C6AF20-0239-4342-B441-09CB6121A3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671059" y="1549917"/>
              <a:ext cx="78959" cy="3199730"/>
            </a:xfrm>
            <a:prstGeom prst="rect">
              <a:avLst/>
            </a:prstGeom>
          </p:spPr>
        </p:pic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5C66FF47-63DE-4391-9F17-4F5D4F5DA37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5400000">
              <a:off x="2231144" y="50842"/>
              <a:ext cx="72055" cy="2919972"/>
            </a:xfrm>
            <a:prstGeom prst="rect">
              <a:avLst/>
            </a:prstGeom>
          </p:spPr>
        </p:pic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DE49F5C4-8D7B-457E-A086-3B3F60061F7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5400000">
              <a:off x="2231144" y="3331253"/>
              <a:ext cx="72055" cy="2919972"/>
            </a:xfrm>
            <a:prstGeom prst="rect">
              <a:avLst/>
            </a:prstGeom>
          </p:spPr>
        </p:pic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F759ADF8-3ED2-449B-B129-B049AF32156E}"/>
              </a:ext>
            </a:extLst>
          </p:cNvPr>
          <p:cNvGrpSpPr/>
          <p:nvPr/>
        </p:nvGrpSpPr>
        <p:grpSpPr>
          <a:xfrm>
            <a:off x="8105190" y="1433422"/>
            <a:ext cx="2970882" cy="3352466"/>
            <a:chOff x="779136" y="1474800"/>
            <a:chExt cx="2970882" cy="3352466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8C4A0081-ED05-411D-A1AA-60A1D89BA58C}"/>
                </a:ext>
              </a:extLst>
            </p:cNvPr>
            <p:cNvSpPr/>
            <p:nvPr/>
          </p:nvSpPr>
          <p:spPr>
            <a:xfrm>
              <a:off x="972578" y="1658651"/>
              <a:ext cx="2583639" cy="296964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6" name="Picture 35">
              <a:extLst>
                <a:ext uri="{FF2B5EF4-FFF2-40B4-BE49-F238E27FC236}">
                  <a16:creationId xmlns:a16="http://schemas.microsoft.com/office/drawing/2014/main" id="{68E7227B-F63C-4DAD-B004-B28BBF8A6B7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79136" y="1549917"/>
              <a:ext cx="78959" cy="3199730"/>
            </a:xfrm>
            <a:prstGeom prst="rect">
              <a:avLst/>
            </a:prstGeom>
          </p:spPr>
        </p:pic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id="{CF4AC72F-D44E-4653-9F2B-17721B98AC9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671059" y="1549917"/>
              <a:ext cx="78959" cy="3199730"/>
            </a:xfrm>
            <a:prstGeom prst="rect">
              <a:avLst/>
            </a:prstGeom>
          </p:spPr>
        </p:pic>
        <p:pic>
          <p:nvPicPr>
            <p:cNvPr id="38" name="Picture 37">
              <a:extLst>
                <a:ext uri="{FF2B5EF4-FFF2-40B4-BE49-F238E27FC236}">
                  <a16:creationId xmlns:a16="http://schemas.microsoft.com/office/drawing/2014/main" id="{BF86488A-1867-4C05-A213-B3A079A072E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5400000">
              <a:off x="2231144" y="50842"/>
              <a:ext cx="72055" cy="2919972"/>
            </a:xfrm>
            <a:prstGeom prst="rect">
              <a:avLst/>
            </a:prstGeom>
          </p:spPr>
        </p:pic>
        <p:pic>
          <p:nvPicPr>
            <p:cNvPr id="39" name="Picture 38">
              <a:extLst>
                <a:ext uri="{FF2B5EF4-FFF2-40B4-BE49-F238E27FC236}">
                  <a16:creationId xmlns:a16="http://schemas.microsoft.com/office/drawing/2014/main" id="{881E880D-8743-49CF-B52A-8799CD65C47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5400000">
              <a:off x="2231144" y="3331253"/>
              <a:ext cx="72055" cy="2919972"/>
            </a:xfrm>
            <a:prstGeom prst="rect">
              <a:avLst/>
            </a:prstGeom>
          </p:spPr>
        </p:pic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BCCE8A08-69A8-4C8A-B4C1-77774C450EB4}"/>
              </a:ext>
            </a:extLst>
          </p:cNvPr>
          <p:cNvSpPr txBox="1"/>
          <p:nvPr/>
        </p:nvSpPr>
        <p:spPr>
          <a:xfrm>
            <a:off x="1004619" y="5094904"/>
            <a:ext cx="24152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cs typeface="Arial" panose="020B0604020202020204" pitchFamily="34" charset="0"/>
              </a:rPr>
              <a:t>Staff Name here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A5055C6-654A-4AD7-B4CC-08739679F001}"/>
              </a:ext>
            </a:extLst>
          </p:cNvPr>
          <p:cNvSpPr txBox="1"/>
          <p:nvPr/>
        </p:nvSpPr>
        <p:spPr>
          <a:xfrm>
            <a:off x="4721870" y="5091920"/>
            <a:ext cx="24152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cs typeface="Arial" panose="020B0604020202020204" pitchFamily="34" charset="0"/>
              </a:rPr>
              <a:t>Staff Name here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6FFAB31-F484-48B7-89AD-B1B8BD3F882A}"/>
              </a:ext>
            </a:extLst>
          </p:cNvPr>
          <p:cNvSpPr txBox="1"/>
          <p:nvPr/>
        </p:nvSpPr>
        <p:spPr>
          <a:xfrm>
            <a:off x="8707309" y="5106883"/>
            <a:ext cx="24152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cs typeface="Arial" panose="020B0604020202020204" pitchFamily="34" charset="0"/>
              </a:rPr>
              <a:t>Staff Name here</a:t>
            </a:r>
          </a:p>
        </p:txBody>
      </p:sp>
    </p:spTree>
    <p:extLst>
      <p:ext uri="{BB962C8B-B14F-4D97-AF65-F5344CB8AC3E}">
        <p14:creationId xmlns:p14="http://schemas.microsoft.com/office/powerpoint/2010/main" val="1148550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C2270A1-DE9E-1A40-A1BC-3F98B997EF11}"/>
              </a:ext>
            </a:extLst>
          </p:cNvPr>
          <p:cNvSpPr/>
          <p:nvPr/>
        </p:nvSpPr>
        <p:spPr>
          <a:xfrm>
            <a:off x="5670841" y="0"/>
            <a:ext cx="6521160" cy="6858000"/>
          </a:xfrm>
          <a:prstGeom prst="rect">
            <a:avLst/>
          </a:prstGeom>
          <a:solidFill>
            <a:srgbClr val="94C6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A2B50C2-90FC-164A-B701-8B5ACEA2F527}"/>
              </a:ext>
            </a:extLst>
          </p:cNvPr>
          <p:cNvSpPr/>
          <p:nvPr/>
        </p:nvSpPr>
        <p:spPr>
          <a:xfrm>
            <a:off x="0" y="0"/>
            <a:ext cx="5670840" cy="6858000"/>
          </a:xfrm>
          <a:prstGeom prst="rect">
            <a:avLst/>
          </a:prstGeom>
          <a:solidFill>
            <a:srgbClr val="A07A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riangle 10">
            <a:extLst>
              <a:ext uri="{FF2B5EF4-FFF2-40B4-BE49-F238E27FC236}">
                <a16:creationId xmlns:a16="http://schemas.microsoft.com/office/drawing/2014/main" id="{6CD4E703-98B0-7D4E-BA1A-28EAFBCFBD9B}"/>
              </a:ext>
            </a:extLst>
          </p:cNvPr>
          <p:cNvSpPr/>
          <p:nvPr/>
        </p:nvSpPr>
        <p:spPr>
          <a:xfrm rot="5400000">
            <a:off x="2579025" y="3091815"/>
            <a:ext cx="6858000" cy="674370"/>
          </a:xfrm>
          <a:prstGeom prst="triangle">
            <a:avLst/>
          </a:prstGeom>
          <a:solidFill>
            <a:srgbClr val="A07A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6D397F0-D4CA-004B-9738-B7B7FA7998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0" y="-1700540"/>
            <a:ext cx="211198" cy="855854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39E0A9EF-3686-1740-A243-B008191CE0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952" y="0"/>
            <a:ext cx="211198" cy="855854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5143E9A6-C909-4B45-8CAD-39038B16F2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11687516" y="-1700540"/>
            <a:ext cx="211198" cy="8558540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6847FCD-657B-174F-85F8-280D89D2BE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11920328" y="0"/>
            <a:ext cx="211198" cy="8558540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AE886FC7-9084-3B43-9A1D-61EBF30C118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10000"/>
          </a:blip>
          <a:stretch>
            <a:fillRect/>
          </a:stretch>
        </p:blipFill>
        <p:spPr>
          <a:xfrm rot="1800000">
            <a:off x="-38581" y="-2549700"/>
            <a:ext cx="7838100" cy="3624068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9FAEC84-754C-814C-9440-07BB720FB5FD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10000"/>
          </a:blip>
          <a:stretch>
            <a:fillRect/>
          </a:stretch>
        </p:blipFill>
        <p:spPr>
          <a:xfrm rot="13500000">
            <a:off x="8223495" y="5330732"/>
            <a:ext cx="3114186" cy="293791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7C27C552-7950-294A-B120-16867A301804}"/>
              </a:ext>
            </a:extLst>
          </p:cNvPr>
          <p:cNvSpPr txBox="1"/>
          <p:nvPr/>
        </p:nvSpPr>
        <p:spPr>
          <a:xfrm>
            <a:off x="827196" y="2728155"/>
            <a:ext cx="549433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cs typeface="Arial" panose="020B0604020202020204" pitchFamily="34" charset="0"/>
              </a:rPr>
              <a:t>ANTI-BULLYING</a:t>
            </a:r>
          </a:p>
          <a:p>
            <a:pPr algn="ctr"/>
            <a:r>
              <a:rPr lang="en-US" sz="5400" b="1" dirty="0">
                <a:solidFill>
                  <a:schemeClr val="bg1"/>
                </a:solidFill>
                <a:cs typeface="Arial" panose="020B0604020202020204" pitchFamily="34" charset="0"/>
              </a:rPr>
              <a:t>WEEK 2022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CFA7377-610F-8C4C-8518-1A0DFDC384D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99636" y="845227"/>
            <a:ext cx="4777018" cy="4777018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221D8E19-893C-2A49-8AA9-1C030799C97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0800000">
            <a:off x="3058889" y="4707140"/>
            <a:ext cx="749300" cy="53340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E1B89E7B-4A92-5B4D-841B-4B10B12C13C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09689" y="1470709"/>
            <a:ext cx="647700" cy="55880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EC353C85-5C81-E34D-A1DB-AF1DF490CEDB}"/>
              </a:ext>
            </a:extLst>
          </p:cNvPr>
          <p:cNvSpPr txBox="1"/>
          <p:nvPr/>
        </p:nvSpPr>
        <p:spPr>
          <a:xfrm>
            <a:off x="981034" y="2267907"/>
            <a:ext cx="51866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cs typeface="Arial" panose="020B0604020202020204" pitchFamily="34" charset="0"/>
              </a:rPr>
              <a:t>Thank you for being a part of</a:t>
            </a:r>
          </a:p>
        </p:txBody>
      </p:sp>
    </p:spTree>
    <p:extLst>
      <p:ext uri="{BB962C8B-B14F-4D97-AF65-F5344CB8AC3E}">
        <p14:creationId xmlns:p14="http://schemas.microsoft.com/office/powerpoint/2010/main" val="925793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</TotalTime>
  <Words>157</Words>
  <Application>Microsoft Office PowerPoint</Application>
  <PresentationFormat>Widescreen</PresentationFormat>
  <Paragraphs>40</Paragraphs>
  <Slides>7</Slides>
  <Notes>2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Aoife Nic Colaim</dc:creator>
  <cp:lastModifiedBy>Kirsty Taylor</cp:lastModifiedBy>
  <cp:revision>36</cp:revision>
  <dcterms:created xsi:type="dcterms:W3CDTF">2022-07-14T12:26:06Z</dcterms:created>
  <dcterms:modified xsi:type="dcterms:W3CDTF">2022-09-05T11:51:16Z</dcterms:modified>
</cp:coreProperties>
</file>